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976" r:id="rId5"/>
    <p:sldMasterId id="2147484012" r:id="rId6"/>
  </p:sldMasterIdLst>
  <p:notesMasterIdLst>
    <p:notesMasterId r:id="rId19"/>
  </p:notesMasterIdLst>
  <p:handoutMasterIdLst>
    <p:handoutMasterId r:id="rId20"/>
  </p:handoutMasterIdLst>
  <p:sldIdLst>
    <p:sldId id="557" r:id="rId7"/>
    <p:sldId id="501" r:id="rId8"/>
    <p:sldId id="559" r:id="rId9"/>
    <p:sldId id="553" r:id="rId10"/>
    <p:sldId id="560" r:id="rId11"/>
    <p:sldId id="516" r:id="rId12"/>
    <p:sldId id="517" r:id="rId13"/>
    <p:sldId id="506" r:id="rId14"/>
    <p:sldId id="561" r:id="rId15"/>
    <p:sldId id="540" r:id="rId16"/>
    <p:sldId id="542" r:id="rId17"/>
    <p:sldId id="449"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Pokk3eyc6PgJMZch3ItlQ==" hashData="0NFQVKSAA6V72NFm/jOYGCo8AZs/cq/RlZIADy4INiltd16aRx1f4n4Rtr6WBLOFRSCmx9bY1y1FMUCxuhtJ+g=="/>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27F"/>
    <a:srgbClr val="F4F4F4"/>
    <a:srgbClr val="C80000"/>
    <a:srgbClr val="F7A600"/>
    <a:srgbClr val="EC6726"/>
    <a:srgbClr val="4B685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5" autoAdjust="0"/>
    <p:restoredTop sz="72200" autoAdjust="0"/>
  </p:normalViewPr>
  <p:slideViewPr>
    <p:cSldViewPr snapToGrid="0" snapToObjects="1" showGuides="1">
      <p:cViewPr varScale="1">
        <p:scale>
          <a:sx n="59" d="100"/>
          <a:sy n="59" d="100"/>
        </p:scale>
        <p:origin x="1272" y="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53" d="100"/>
          <a:sy n="153" d="100"/>
        </p:scale>
        <p:origin x="446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5A251-27AF-D64E-9FCB-BD2B5F78E545}" type="doc">
      <dgm:prSet loTypeId="urn:microsoft.com/office/officeart/2005/8/layout/chevron1" loCatId="" qsTypeId="urn:microsoft.com/office/officeart/2005/8/quickstyle/simple1" qsCatId="simple" csTypeId="urn:microsoft.com/office/officeart/2005/8/colors/accent1_2" csCatId="accent1" phldr="1"/>
      <dgm:spPr/>
    </dgm:pt>
    <dgm:pt modelId="{0AFD60A1-6503-7C43-92CF-B77A1F61E094}">
      <dgm:prSet phldrT="[Text]" custT="1"/>
      <dgm:spPr/>
      <dgm:t>
        <a:bodyPr/>
        <a:lstStyle/>
        <a:p>
          <a:r>
            <a:rPr lang="en-GB" sz="1600" dirty="0"/>
            <a:t>Topic added to agenda</a:t>
          </a:r>
        </a:p>
      </dgm:t>
    </dgm:pt>
    <dgm:pt modelId="{490F5872-95D7-AC4A-91B6-46FE084A8D7B}" type="parTrans" cxnId="{C545032F-53F1-9D4A-A823-A60503BC350A}">
      <dgm:prSet/>
      <dgm:spPr/>
      <dgm:t>
        <a:bodyPr/>
        <a:lstStyle/>
        <a:p>
          <a:endParaRPr lang="en-GB"/>
        </a:p>
      </dgm:t>
    </dgm:pt>
    <dgm:pt modelId="{352DA926-8A32-EA45-B034-75E5416F476C}" type="sibTrans" cxnId="{C545032F-53F1-9D4A-A823-A60503BC350A}">
      <dgm:prSet/>
      <dgm:spPr/>
      <dgm:t>
        <a:bodyPr/>
        <a:lstStyle/>
        <a:p>
          <a:endParaRPr lang="en-GB"/>
        </a:p>
      </dgm:t>
    </dgm:pt>
    <dgm:pt modelId="{C765BDCF-F468-FF4B-8672-116156A324F4}">
      <dgm:prSet phldrT="[Text]" custT="1"/>
      <dgm:spPr/>
      <dgm:t>
        <a:bodyPr/>
        <a:lstStyle/>
        <a:p>
          <a:r>
            <a:rPr lang="en-GB" sz="1600" dirty="0"/>
            <a:t>Exposure draft</a:t>
          </a:r>
        </a:p>
      </dgm:t>
    </dgm:pt>
    <dgm:pt modelId="{77992F4C-8B3B-2346-A3C3-EEC99FD77817}" type="parTrans" cxnId="{99625A90-AA3E-054A-B571-A820CF1CCFE2}">
      <dgm:prSet/>
      <dgm:spPr/>
      <dgm:t>
        <a:bodyPr/>
        <a:lstStyle/>
        <a:p>
          <a:endParaRPr lang="en-GB"/>
        </a:p>
      </dgm:t>
    </dgm:pt>
    <dgm:pt modelId="{EE1D7F5F-D2B8-8646-88CE-E4A04CC93E57}" type="sibTrans" cxnId="{99625A90-AA3E-054A-B571-A820CF1CCFE2}">
      <dgm:prSet/>
      <dgm:spPr/>
      <dgm:t>
        <a:bodyPr/>
        <a:lstStyle/>
        <a:p>
          <a:endParaRPr lang="en-GB"/>
        </a:p>
      </dgm:t>
    </dgm:pt>
    <dgm:pt modelId="{4623A6B4-0CD9-4A42-97E5-29C8716DE242}">
      <dgm:prSet phldrT="[Text]" custT="1"/>
      <dgm:spPr/>
      <dgm:t>
        <a:bodyPr/>
        <a:lstStyle/>
        <a:p>
          <a:r>
            <a:rPr lang="en-GB" sz="1600" dirty="0"/>
            <a:t>IFRS issued</a:t>
          </a:r>
        </a:p>
      </dgm:t>
    </dgm:pt>
    <dgm:pt modelId="{BD2CAA85-3BE5-944C-B7E6-7531FB296878}" type="parTrans" cxnId="{A2D0C873-9B32-2B41-A433-BB45A8E5189A}">
      <dgm:prSet/>
      <dgm:spPr/>
      <dgm:t>
        <a:bodyPr/>
        <a:lstStyle/>
        <a:p>
          <a:endParaRPr lang="en-GB"/>
        </a:p>
      </dgm:t>
    </dgm:pt>
    <dgm:pt modelId="{044E58E5-43E6-D842-A8C2-F05F4B941254}" type="sibTrans" cxnId="{A2D0C873-9B32-2B41-A433-BB45A8E5189A}">
      <dgm:prSet/>
      <dgm:spPr/>
      <dgm:t>
        <a:bodyPr/>
        <a:lstStyle/>
        <a:p>
          <a:endParaRPr lang="en-GB"/>
        </a:p>
      </dgm:t>
    </dgm:pt>
    <dgm:pt modelId="{53031337-AB6D-7B47-B300-FA79EB9F0CB3}">
      <dgm:prSet phldrT="[Text]" custT="1"/>
      <dgm:spPr/>
      <dgm:t>
        <a:bodyPr/>
        <a:lstStyle/>
        <a:p>
          <a:r>
            <a:rPr lang="en-GB" sz="1600" dirty="0"/>
            <a:t>Discussion</a:t>
          </a:r>
          <a:r>
            <a:rPr lang="en-GB" sz="1800" dirty="0"/>
            <a:t> </a:t>
          </a:r>
          <a:r>
            <a:rPr lang="en-GB" sz="1600" dirty="0"/>
            <a:t>paper</a:t>
          </a:r>
        </a:p>
      </dgm:t>
    </dgm:pt>
    <dgm:pt modelId="{E189021F-AA3D-9545-B416-C64782ADB9CD}" type="parTrans" cxnId="{DE89DF54-8F46-C546-8005-1888EDE326B4}">
      <dgm:prSet/>
      <dgm:spPr/>
      <dgm:t>
        <a:bodyPr/>
        <a:lstStyle/>
        <a:p>
          <a:endParaRPr lang="en-GB"/>
        </a:p>
      </dgm:t>
    </dgm:pt>
    <dgm:pt modelId="{5D106085-4902-0E4A-8A23-CCC0612C16B0}" type="sibTrans" cxnId="{DE89DF54-8F46-C546-8005-1888EDE326B4}">
      <dgm:prSet/>
      <dgm:spPr/>
      <dgm:t>
        <a:bodyPr/>
        <a:lstStyle/>
        <a:p>
          <a:endParaRPr lang="en-GB"/>
        </a:p>
      </dgm:t>
    </dgm:pt>
    <dgm:pt modelId="{5D81E286-76BF-1D46-8FD2-63A25D8EE3F6}">
      <dgm:prSet phldrT="[Text]" custT="1"/>
      <dgm:spPr/>
      <dgm:t>
        <a:bodyPr/>
        <a:lstStyle/>
        <a:p>
          <a:r>
            <a:rPr lang="en-GB" sz="1600" dirty="0"/>
            <a:t>Maintain</a:t>
          </a:r>
        </a:p>
      </dgm:t>
    </dgm:pt>
    <dgm:pt modelId="{EC63CFB7-8548-8E48-A687-D2DD0D089FD1}" type="parTrans" cxnId="{0C1F2DB0-B65F-DE45-A79D-0B98E615EA6E}">
      <dgm:prSet/>
      <dgm:spPr/>
      <dgm:t>
        <a:bodyPr/>
        <a:lstStyle/>
        <a:p>
          <a:endParaRPr lang="en-GB"/>
        </a:p>
      </dgm:t>
    </dgm:pt>
    <dgm:pt modelId="{8093877C-EC87-F446-8512-F73C7497C1C0}" type="sibTrans" cxnId="{0C1F2DB0-B65F-DE45-A79D-0B98E615EA6E}">
      <dgm:prSet/>
      <dgm:spPr/>
      <dgm:t>
        <a:bodyPr/>
        <a:lstStyle/>
        <a:p>
          <a:endParaRPr lang="en-GB"/>
        </a:p>
      </dgm:t>
    </dgm:pt>
    <dgm:pt modelId="{D0D47EDD-AEA8-EC43-88D6-0FE81E40C1E6}">
      <dgm:prSet phldrT="[Text]"/>
      <dgm:spPr/>
      <dgm:t>
        <a:bodyPr/>
        <a:lstStyle/>
        <a:p>
          <a:r>
            <a:rPr lang="en-GB" dirty="0"/>
            <a:t>IASB Workplan</a:t>
          </a:r>
        </a:p>
      </dgm:t>
    </dgm:pt>
    <dgm:pt modelId="{C09873CD-4070-E740-854C-441909508DB9}" type="parTrans" cxnId="{CDCDE215-31E3-A444-B4BA-06E6C55BD955}">
      <dgm:prSet/>
      <dgm:spPr/>
      <dgm:t>
        <a:bodyPr/>
        <a:lstStyle/>
        <a:p>
          <a:endParaRPr lang="en-GB"/>
        </a:p>
      </dgm:t>
    </dgm:pt>
    <dgm:pt modelId="{D26E6444-D2E8-2544-9F82-422C482CFB28}" type="sibTrans" cxnId="{CDCDE215-31E3-A444-B4BA-06E6C55BD955}">
      <dgm:prSet/>
      <dgm:spPr/>
      <dgm:t>
        <a:bodyPr/>
        <a:lstStyle/>
        <a:p>
          <a:endParaRPr lang="en-GB"/>
        </a:p>
      </dgm:t>
    </dgm:pt>
    <dgm:pt modelId="{B8619D7B-5F3A-8841-ACF3-3BE05F1D2C06}">
      <dgm:prSet phldrT="[Text]"/>
      <dgm:spPr/>
      <dgm:t>
        <a:bodyPr/>
        <a:lstStyle/>
        <a:p>
          <a:r>
            <a:rPr lang="en-GB" dirty="0"/>
            <a:t>Major projects only</a:t>
          </a:r>
        </a:p>
      </dgm:t>
    </dgm:pt>
    <dgm:pt modelId="{12153FC8-BCC4-7D4E-8FAF-8504DEF654E6}" type="parTrans" cxnId="{BB481C96-DED9-354C-BAF8-7BBB09B8232F}">
      <dgm:prSet/>
      <dgm:spPr/>
      <dgm:t>
        <a:bodyPr/>
        <a:lstStyle/>
        <a:p>
          <a:endParaRPr lang="en-GB"/>
        </a:p>
      </dgm:t>
    </dgm:pt>
    <dgm:pt modelId="{7CDAC751-B01A-6846-8835-891ECA99F847}" type="sibTrans" cxnId="{BB481C96-DED9-354C-BAF8-7BBB09B8232F}">
      <dgm:prSet/>
      <dgm:spPr/>
      <dgm:t>
        <a:bodyPr/>
        <a:lstStyle/>
        <a:p>
          <a:endParaRPr lang="en-GB"/>
        </a:p>
      </dgm:t>
    </dgm:pt>
    <dgm:pt modelId="{CEC5FA60-C845-FE47-952E-1E2F486E122A}">
      <dgm:prSet phldrT="[Text]"/>
      <dgm:spPr/>
      <dgm:t>
        <a:bodyPr/>
        <a:lstStyle/>
        <a:p>
          <a:r>
            <a:rPr lang="en-GB" dirty="0"/>
            <a:t>Mandatory for all new/amended standards</a:t>
          </a:r>
        </a:p>
      </dgm:t>
    </dgm:pt>
    <dgm:pt modelId="{1DF5303D-2305-FA44-B9BF-3AA9668661B3}" type="parTrans" cxnId="{A40561BB-CF9D-0247-A2D5-E53EAF4B7E1C}">
      <dgm:prSet/>
      <dgm:spPr/>
      <dgm:t>
        <a:bodyPr/>
        <a:lstStyle/>
        <a:p>
          <a:endParaRPr lang="en-GB"/>
        </a:p>
      </dgm:t>
    </dgm:pt>
    <dgm:pt modelId="{4EA02D32-0C03-2840-B874-871B6CCBA13D}" type="sibTrans" cxnId="{A40561BB-CF9D-0247-A2D5-E53EAF4B7E1C}">
      <dgm:prSet/>
      <dgm:spPr/>
      <dgm:t>
        <a:bodyPr/>
        <a:lstStyle/>
        <a:p>
          <a:endParaRPr lang="en-GB"/>
        </a:p>
      </dgm:t>
    </dgm:pt>
    <dgm:pt modelId="{CBC1ABD9-46E3-3E41-84E0-8FBCAA6FC4A1}">
      <dgm:prSet phldrT="[Text]"/>
      <dgm:spPr/>
      <dgm:t>
        <a:bodyPr/>
        <a:lstStyle/>
        <a:p>
          <a:r>
            <a:rPr lang="en-GB" dirty="0"/>
            <a:t>Requires supermajority approval</a:t>
          </a:r>
        </a:p>
      </dgm:t>
    </dgm:pt>
    <dgm:pt modelId="{10F8E911-5831-C54F-935D-EB53A8FB2B0E}" type="parTrans" cxnId="{F6818D91-510B-EB4B-8DBB-68798B1E6B80}">
      <dgm:prSet/>
      <dgm:spPr/>
      <dgm:t>
        <a:bodyPr/>
        <a:lstStyle/>
        <a:p>
          <a:endParaRPr lang="en-GB"/>
        </a:p>
      </dgm:t>
    </dgm:pt>
    <dgm:pt modelId="{950A0567-0CE2-844D-841E-1A7C549285C5}" type="sibTrans" cxnId="{F6818D91-510B-EB4B-8DBB-68798B1E6B80}">
      <dgm:prSet/>
      <dgm:spPr/>
      <dgm:t>
        <a:bodyPr/>
        <a:lstStyle/>
        <a:p>
          <a:endParaRPr lang="en-GB"/>
        </a:p>
      </dgm:t>
    </dgm:pt>
    <dgm:pt modelId="{C557C4D7-2698-C14C-A120-B2ABB3716933}">
      <dgm:prSet phldrT="[Text]"/>
      <dgm:spPr/>
      <dgm:t>
        <a:bodyPr/>
        <a:lstStyle/>
        <a:p>
          <a:r>
            <a:rPr lang="en-GB" dirty="0"/>
            <a:t>Post-implementation review programme</a:t>
          </a:r>
        </a:p>
      </dgm:t>
    </dgm:pt>
    <dgm:pt modelId="{6ACF5834-E24E-B24A-9AE2-61CD8854B97C}" type="parTrans" cxnId="{1DE93CE3-3F1A-894F-8397-02F81F03E27F}">
      <dgm:prSet/>
      <dgm:spPr/>
      <dgm:t>
        <a:bodyPr/>
        <a:lstStyle/>
        <a:p>
          <a:endParaRPr lang="en-GB"/>
        </a:p>
      </dgm:t>
    </dgm:pt>
    <dgm:pt modelId="{C03D0C03-9EA5-C242-8EBE-4E11333AF84B}" type="sibTrans" cxnId="{1DE93CE3-3F1A-894F-8397-02F81F03E27F}">
      <dgm:prSet/>
      <dgm:spPr/>
      <dgm:t>
        <a:bodyPr/>
        <a:lstStyle/>
        <a:p>
          <a:endParaRPr lang="en-GB"/>
        </a:p>
      </dgm:t>
    </dgm:pt>
    <dgm:pt modelId="{34E1A680-DD0C-C749-A7FB-B428E0603059}" type="pres">
      <dgm:prSet presAssocID="{0BE5A251-27AF-D64E-9FCB-BD2B5F78E545}" presName="Name0" presStyleCnt="0">
        <dgm:presLayoutVars>
          <dgm:dir/>
          <dgm:animLvl val="lvl"/>
          <dgm:resizeHandles val="exact"/>
        </dgm:presLayoutVars>
      </dgm:prSet>
      <dgm:spPr/>
    </dgm:pt>
    <dgm:pt modelId="{0EF5F359-1C25-094D-B4D9-0E478B3F6E22}" type="pres">
      <dgm:prSet presAssocID="{0AFD60A1-6503-7C43-92CF-B77A1F61E094}" presName="composite" presStyleCnt="0"/>
      <dgm:spPr/>
    </dgm:pt>
    <dgm:pt modelId="{2C8C8BCC-0FEA-3F4D-A7AF-71486F648AE1}" type="pres">
      <dgm:prSet presAssocID="{0AFD60A1-6503-7C43-92CF-B77A1F61E094}" presName="parTx" presStyleLbl="node1" presStyleIdx="0" presStyleCnt="5">
        <dgm:presLayoutVars>
          <dgm:chMax val="0"/>
          <dgm:chPref val="0"/>
          <dgm:bulletEnabled val="1"/>
        </dgm:presLayoutVars>
      </dgm:prSet>
      <dgm:spPr/>
    </dgm:pt>
    <dgm:pt modelId="{EAE4DBF3-0F05-8F49-B2DC-421D3DCFAF5B}" type="pres">
      <dgm:prSet presAssocID="{0AFD60A1-6503-7C43-92CF-B77A1F61E094}" presName="desTx" presStyleLbl="revTx" presStyleIdx="0" presStyleCnt="5">
        <dgm:presLayoutVars>
          <dgm:bulletEnabled val="1"/>
        </dgm:presLayoutVars>
      </dgm:prSet>
      <dgm:spPr/>
    </dgm:pt>
    <dgm:pt modelId="{8A43F43B-9B1B-F246-A2B0-68ED2896B4D5}" type="pres">
      <dgm:prSet presAssocID="{352DA926-8A32-EA45-B034-75E5416F476C}" presName="space" presStyleCnt="0"/>
      <dgm:spPr/>
    </dgm:pt>
    <dgm:pt modelId="{7AA750CC-3C18-084B-8DE5-337233F47999}" type="pres">
      <dgm:prSet presAssocID="{53031337-AB6D-7B47-B300-FA79EB9F0CB3}" presName="composite" presStyleCnt="0"/>
      <dgm:spPr/>
    </dgm:pt>
    <dgm:pt modelId="{CA32DF8C-4DFD-AA49-90D9-A5CEFE2E278B}" type="pres">
      <dgm:prSet presAssocID="{53031337-AB6D-7B47-B300-FA79EB9F0CB3}" presName="parTx" presStyleLbl="node1" presStyleIdx="1" presStyleCnt="5">
        <dgm:presLayoutVars>
          <dgm:chMax val="0"/>
          <dgm:chPref val="0"/>
          <dgm:bulletEnabled val="1"/>
        </dgm:presLayoutVars>
      </dgm:prSet>
      <dgm:spPr/>
    </dgm:pt>
    <dgm:pt modelId="{362D8EE6-B98A-784C-B471-14CEE21C2591}" type="pres">
      <dgm:prSet presAssocID="{53031337-AB6D-7B47-B300-FA79EB9F0CB3}" presName="desTx" presStyleLbl="revTx" presStyleIdx="1" presStyleCnt="5">
        <dgm:presLayoutVars>
          <dgm:bulletEnabled val="1"/>
        </dgm:presLayoutVars>
      </dgm:prSet>
      <dgm:spPr/>
    </dgm:pt>
    <dgm:pt modelId="{8C9E73EB-7342-5D4F-A51E-F33F1B330F77}" type="pres">
      <dgm:prSet presAssocID="{5D106085-4902-0E4A-8A23-CCC0612C16B0}" presName="space" presStyleCnt="0"/>
      <dgm:spPr/>
    </dgm:pt>
    <dgm:pt modelId="{8B8C5B60-11AC-6845-AB3D-8B5641DFE3D1}" type="pres">
      <dgm:prSet presAssocID="{C765BDCF-F468-FF4B-8672-116156A324F4}" presName="composite" presStyleCnt="0"/>
      <dgm:spPr/>
    </dgm:pt>
    <dgm:pt modelId="{594D8157-A2DD-1B45-95EB-687D9DC79DC1}" type="pres">
      <dgm:prSet presAssocID="{C765BDCF-F468-FF4B-8672-116156A324F4}" presName="parTx" presStyleLbl="node1" presStyleIdx="2" presStyleCnt="5">
        <dgm:presLayoutVars>
          <dgm:chMax val="0"/>
          <dgm:chPref val="0"/>
          <dgm:bulletEnabled val="1"/>
        </dgm:presLayoutVars>
      </dgm:prSet>
      <dgm:spPr/>
    </dgm:pt>
    <dgm:pt modelId="{A7C54E01-489E-3542-AA7F-08AD32B50E7F}" type="pres">
      <dgm:prSet presAssocID="{C765BDCF-F468-FF4B-8672-116156A324F4}" presName="desTx" presStyleLbl="revTx" presStyleIdx="2" presStyleCnt="5" custScaleX="119395">
        <dgm:presLayoutVars>
          <dgm:bulletEnabled val="1"/>
        </dgm:presLayoutVars>
      </dgm:prSet>
      <dgm:spPr/>
    </dgm:pt>
    <dgm:pt modelId="{FCF9B158-A305-9944-81C9-4A0B35486304}" type="pres">
      <dgm:prSet presAssocID="{EE1D7F5F-D2B8-8646-88CE-E4A04CC93E57}" presName="space" presStyleCnt="0"/>
      <dgm:spPr/>
    </dgm:pt>
    <dgm:pt modelId="{433B81EC-69E4-6946-91B8-890F12A4C53B}" type="pres">
      <dgm:prSet presAssocID="{4623A6B4-0CD9-4A42-97E5-29C8716DE242}" presName="composite" presStyleCnt="0"/>
      <dgm:spPr/>
    </dgm:pt>
    <dgm:pt modelId="{38560C7A-E96D-1841-8C54-8074213F4D82}" type="pres">
      <dgm:prSet presAssocID="{4623A6B4-0CD9-4A42-97E5-29C8716DE242}" presName="parTx" presStyleLbl="node1" presStyleIdx="3" presStyleCnt="5">
        <dgm:presLayoutVars>
          <dgm:chMax val="0"/>
          <dgm:chPref val="0"/>
          <dgm:bulletEnabled val="1"/>
        </dgm:presLayoutVars>
      </dgm:prSet>
      <dgm:spPr/>
    </dgm:pt>
    <dgm:pt modelId="{D84354A6-C3CE-7A40-8470-314A27F2D720}" type="pres">
      <dgm:prSet presAssocID="{4623A6B4-0CD9-4A42-97E5-29C8716DE242}" presName="desTx" presStyleLbl="revTx" presStyleIdx="3" presStyleCnt="5">
        <dgm:presLayoutVars>
          <dgm:bulletEnabled val="1"/>
        </dgm:presLayoutVars>
      </dgm:prSet>
      <dgm:spPr/>
    </dgm:pt>
    <dgm:pt modelId="{36DD04A9-5656-824B-A8D8-DD3C4CFA8D70}" type="pres">
      <dgm:prSet presAssocID="{044E58E5-43E6-D842-A8C2-F05F4B941254}" presName="space" presStyleCnt="0"/>
      <dgm:spPr/>
    </dgm:pt>
    <dgm:pt modelId="{1FA413A8-2164-9848-AE52-28A9FF37FD1C}" type="pres">
      <dgm:prSet presAssocID="{5D81E286-76BF-1D46-8FD2-63A25D8EE3F6}" presName="composite" presStyleCnt="0"/>
      <dgm:spPr/>
    </dgm:pt>
    <dgm:pt modelId="{5DBBA560-53FA-0846-9234-6DE33D7D8312}" type="pres">
      <dgm:prSet presAssocID="{5D81E286-76BF-1D46-8FD2-63A25D8EE3F6}" presName="parTx" presStyleLbl="node1" presStyleIdx="4" presStyleCnt="5">
        <dgm:presLayoutVars>
          <dgm:chMax val="0"/>
          <dgm:chPref val="0"/>
          <dgm:bulletEnabled val="1"/>
        </dgm:presLayoutVars>
      </dgm:prSet>
      <dgm:spPr/>
    </dgm:pt>
    <dgm:pt modelId="{0BC50A2B-ED81-8B45-B5A3-911F9FDCF3D5}" type="pres">
      <dgm:prSet presAssocID="{5D81E286-76BF-1D46-8FD2-63A25D8EE3F6}" presName="desTx" presStyleLbl="revTx" presStyleIdx="4" presStyleCnt="5">
        <dgm:presLayoutVars>
          <dgm:bulletEnabled val="1"/>
        </dgm:presLayoutVars>
      </dgm:prSet>
      <dgm:spPr/>
    </dgm:pt>
  </dgm:ptLst>
  <dgm:cxnLst>
    <dgm:cxn modelId="{B2A15B00-5EFD-A44B-8D67-9B2AEABCC8C8}" type="presOf" srcId="{CEC5FA60-C845-FE47-952E-1E2F486E122A}" destId="{A7C54E01-489E-3542-AA7F-08AD32B50E7F}" srcOrd="0" destOrd="0" presId="urn:microsoft.com/office/officeart/2005/8/layout/chevron1"/>
    <dgm:cxn modelId="{2ADC260C-EA48-F748-9966-1BE8E9EF7080}" type="presOf" srcId="{53031337-AB6D-7B47-B300-FA79EB9F0CB3}" destId="{CA32DF8C-4DFD-AA49-90D9-A5CEFE2E278B}" srcOrd="0" destOrd="0" presId="urn:microsoft.com/office/officeart/2005/8/layout/chevron1"/>
    <dgm:cxn modelId="{CDCDE215-31E3-A444-B4BA-06E6C55BD955}" srcId="{0AFD60A1-6503-7C43-92CF-B77A1F61E094}" destId="{D0D47EDD-AEA8-EC43-88D6-0FE81E40C1E6}" srcOrd="0" destOrd="0" parTransId="{C09873CD-4070-E740-854C-441909508DB9}" sibTransId="{D26E6444-D2E8-2544-9F82-422C482CFB28}"/>
    <dgm:cxn modelId="{7AF43016-88FD-284D-BA8D-EDA6C924BCEC}" type="presOf" srcId="{B8619D7B-5F3A-8841-ACF3-3BE05F1D2C06}" destId="{362D8EE6-B98A-784C-B471-14CEE21C2591}" srcOrd="0" destOrd="0" presId="urn:microsoft.com/office/officeart/2005/8/layout/chevron1"/>
    <dgm:cxn modelId="{C545032F-53F1-9D4A-A823-A60503BC350A}" srcId="{0BE5A251-27AF-D64E-9FCB-BD2B5F78E545}" destId="{0AFD60A1-6503-7C43-92CF-B77A1F61E094}" srcOrd="0" destOrd="0" parTransId="{490F5872-95D7-AC4A-91B6-46FE084A8D7B}" sibTransId="{352DA926-8A32-EA45-B034-75E5416F476C}"/>
    <dgm:cxn modelId="{47442137-B59F-204F-97A7-F2D2F17FD99A}" type="presOf" srcId="{4623A6B4-0CD9-4A42-97E5-29C8716DE242}" destId="{38560C7A-E96D-1841-8C54-8074213F4D82}" srcOrd="0" destOrd="0" presId="urn:microsoft.com/office/officeart/2005/8/layout/chevron1"/>
    <dgm:cxn modelId="{A60DA740-0A9F-674B-8596-E7E370E17D5F}" type="presOf" srcId="{D0D47EDD-AEA8-EC43-88D6-0FE81E40C1E6}" destId="{EAE4DBF3-0F05-8F49-B2DC-421D3DCFAF5B}" srcOrd="0" destOrd="0" presId="urn:microsoft.com/office/officeart/2005/8/layout/chevron1"/>
    <dgm:cxn modelId="{26CABD44-9FF4-5F43-8F1C-814FDEBDB019}" type="presOf" srcId="{0BE5A251-27AF-D64E-9FCB-BD2B5F78E545}" destId="{34E1A680-DD0C-C749-A7FB-B428E0603059}" srcOrd="0" destOrd="0" presId="urn:microsoft.com/office/officeart/2005/8/layout/chevron1"/>
    <dgm:cxn modelId="{5295A353-A7D0-EF44-911E-1AA6617FE779}" type="presOf" srcId="{0AFD60A1-6503-7C43-92CF-B77A1F61E094}" destId="{2C8C8BCC-0FEA-3F4D-A7AF-71486F648AE1}" srcOrd="0" destOrd="0" presId="urn:microsoft.com/office/officeart/2005/8/layout/chevron1"/>
    <dgm:cxn modelId="{A2D0C873-9B32-2B41-A433-BB45A8E5189A}" srcId="{0BE5A251-27AF-D64E-9FCB-BD2B5F78E545}" destId="{4623A6B4-0CD9-4A42-97E5-29C8716DE242}" srcOrd="3" destOrd="0" parTransId="{BD2CAA85-3BE5-944C-B7E6-7531FB296878}" sibTransId="{044E58E5-43E6-D842-A8C2-F05F4B941254}"/>
    <dgm:cxn modelId="{DE89DF54-8F46-C546-8005-1888EDE326B4}" srcId="{0BE5A251-27AF-D64E-9FCB-BD2B5F78E545}" destId="{53031337-AB6D-7B47-B300-FA79EB9F0CB3}" srcOrd="1" destOrd="0" parTransId="{E189021F-AA3D-9545-B416-C64782ADB9CD}" sibTransId="{5D106085-4902-0E4A-8A23-CCC0612C16B0}"/>
    <dgm:cxn modelId="{06DD3982-D552-584F-B9BF-3C911BE071A0}" type="presOf" srcId="{C765BDCF-F468-FF4B-8672-116156A324F4}" destId="{594D8157-A2DD-1B45-95EB-687D9DC79DC1}" srcOrd="0" destOrd="0" presId="urn:microsoft.com/office/officeart/2005/8/layout/chevron1"/>
    <dgm:cxn modelId="{99625A90-AA3E-054A-B571-A820CF1CCFE2}" srcId="{0BE5A251-27AF-D64E-9FCB-BD2B5F78E545}" destId="{C765BDCF-F468-FF4B-8672-116156A324F4}" srcOrd="2" destOrd="0" parTransId="{77992F4C-8B3B-2346-A3C3-EEC99FD77817}" sibTransId="{EE1D7F5F-D2B8-8646-88CE-E4A04CC93E57}"/>
    <dgm:cxn modelId="{F6818D91-510B-EB4B-8DBB-68798B1E6B80}" srcId="{4623A6B4-0CD9-4A42-97E5-29C8716DE242}" destId="{CBC1ABD9-46E3-3E41-84E0-8FBCAA6FC4A1}" srcOrd="0" destOrd="0" parTransId="{10F8E911-5831-C54F-935D-EB53A8FB2B0E}" sibTransId="{950A0567-0CE2-844D-841E-1A7C549285C5}"/>
    <dgm:cxn modelId="{BB481C96-DED9-354C-BAF8-7BBB09B8232F}" srcId="{53031337-AB6D-7B47-B300-FA79EB9F0CB3}" destId="{B8619D7B-5F3A-8841-ACF3-3BE05F1D2C06}" srcOrd="0" destOrd="0" parTransId="{12153FC8-BCC4-7D4E-8FAF-8504DEF654E6}" sibTransId="{7CDAC751-B01A-6846-8835-891ECA99F847}"/>
    <dgm:cxn modelId="{33A167AF-77D8-0045-B256-7C01E2D49DE1}" type="presOf" srcId="{5D81E286-76BF-1D46-8FD2-63A25D8EE3F6}" destId="{5DBBA560-53FA-0846-9234-6DE33D7D8312}" srcOrd="0" destOrd="0" presId="urn:microsoft.com/office/officeart/2005/8/layout/chevron1"/>
    <dgm:cxn modelId="{0C1F2DB0-B65F-DE45-A79D-0B98E615EA6E}" srcId="{0BE5A251-27AF-D64E-9FCB-BD2B5F78E545}" destId="{5D81E286-76BF-1D46-8FD2-63A25D8EE3F6}" srcOrd="4" destOrd="0" parTransId="{EC63CFB7-8548-8E48-A687-D2DD0D089FD1}" sibTransId="{8093877C-EC87-F446-8512-F73C7497C1C0}"/>
    <dgm:cxn modelId="{A40561BB-CF9D-0247-A2D5-E53EAF4B7E1C}" srcId="{C765BDCF-F468-FF4B-8672-116156A324F4}" destId="{CEC5FA60-C845-FE47-952E-1E2F486E122A}" srcOrd="0" destOrd="0" parTransId="{1DF5303D-2305-FA44-B9BF-3AA9668661B3}" sibTransId="{4EA02D32-0C03-2840-B874-871B6CCBA13D}"/>
    <dgm:cxn modelId="{6DA06ED6-C510-2E4F-B849-D0A26B64C5FB}" type="presOf" srcId="{C557C4D7-2698-C14C-A120-B2ABB3716933}" destId="{0BC50A2B-ED81-8B45-B5A3-911F9FDCF3D5}" srcOrd="0" destOrd="0" presId="urn:microsoft.com/office/officeart/2005/8/layout/chevron1"/>
    <dgm:cxn modelId="{BBBFA8E1-9172-AB4C-AC99-AA6B681FEA8C}" type="presOf" srcId="{CBC1ABD9-46E3-3E41-84E0-8FBCAA6FC4A1}" destId="{D84354A6-C3CE-7A40-8470-314A27F2D720}" srcOrd="0" destOrd="0" presId="urn:microsoft.com/office/officeart/2005/8/layout/chevron1"/>
    <dgm:cxn modelId="{1DE93CE3-3F1A-894F-8397-02F81F03E27F}" srcId="{5D81E286-76BF-1D46-8FD2-63A25D8EE3F6}" destId="{C557C4D7-2698-C14C-A120-B2ABB3716933}" srcOrd="0" destOrd="0" parTransId="{6ACF5834-E24E-B24A-9AE2-61CD8854B97C}" sibTransId="{C03D0C03-9EA5-C242-8EBE-4E11333AF84B}"/>
    <dgm:cxn modelId="{F153CF4F-22E6-D542-B8A3-DDB60C7C28DA}" type="presParOf" srcId="{34E1A680-DD0C-C749-A7FB-B428E0603059}" destId="{0EF5F359-1C25-094D-B4D9-0E478B3F6E22}" srcOrd="0" destOrd="0" presId="urn:microsoft.com/office/officeart/2005/8/layout/chevron1"/>
    <dgm:cxn modelId="{F9FC5868-F513-1B47-A10F-B12F14AD8A0B}" type="presParOf" srcId="{0EF5F359-1C25-094D-B4D9-0E478B3F6E22}" destId="{2C8C8BCC-0FEA-3F4D-A7AF-71486F648AE1}" srcOrd="0" destOrd="0" presId="urn:microsoft.com/office/officeart/2005/8/layout/chevron1"/>
    <dgm:cxn modelId="{86F65098-2EAC-4E4D-9B86-C5E128F4C9B0}" type="presParOf" srcId="{0EF5F359-1C25-094D-B4D9-0E478B3F6E22}" destId="{EAE4DBF3-0F05-8F49-B2DC-421D3DCFAF5B}" srcOrd="1" destOrd="0" presId="urn:microsoft.com/office/officeart/2005/8/layout/chevron1"/>
    <dgm:cxn modelId="{C107C845-3ADD-1B47-B87B-928134FF564C}" type="presParOf" srcId="{34E1A680-DD0C-C749-A7FB-B428E0603059}" destId="{8A43F43B-9B1B-F246-A2B0-68ED2896B4D5}" srcOrd="1" destOrd="0" presId="urn:microsoft.com/office/officeart/2005/8/layout/chevron1"/>
    <dgm:cxn modelId="{49A26A30-AEE8-C44C-AC02-B331544C1D73}" type="presParOf" srcId="{34E1A680-DD0C-C749-A7FB-B428E0603059}" destId="{7AA750CC-3C18-084B-8DE5-337233F47999}" srcOrd="2" destOrd="0" presId="urn:microsoft.com/office/officeart/2005/8/layout/chevron1"/>
    <dgm:cxn modelId="{503996D9-32E3-3645-B473-F1D6D2260A30}" type="presParOf" srcId="{7AA750CC-3C18-084B-8DE5-337233F47999}" destId="{CA32DF8C-4DFD-AA49-90D9-A5CEFE2E278B}" srcOrd="0" destOrd="0" presId="urn:microsoft.com/office/officeart/2005/8/layout/chevron1"/>
    <dgm:cxn modelId="{DAE4C698-B5BD-9242-B18B-BCC8F31CEB64}" type="presParOf" srcId="{7AA750CC-3C18-084B-8DE5-337233F47999}" destId="{362D8EE6-B98A-784C-B471-14CEE21C2591}" srcOrd="1" destOrd="0" presId="urn:microsoft.com/office/officeart/2005/8/layout/chevron1"/>
    <dgm:cxn modelId="{45073BA5-EF98-0E41-8828-51F2E32DC1BD}" type="presParOf" srcId="{34E1A680-DD0C-C749-A7FB-B428E0603059}" destId="{8C9E73EB-7342-5D4F-A51E-F33F1B330F77}" srcOrd="3" destOrd="0" presId="urn:microsoft.com/office/officeart/2005/8/layout/chevron1"/>
    <dgm:cxn modelId="{DC6DCA0D-AB2B-BF42-B892-907E39C09EAF}" type="presParOf" srcId="{34E1A680-DD0C-C749-A7FB-B428E0603059}" destId="{8B8C5B60-11AC-6845-AB3D-8B5641DFE3D1}" srcOrd="4" destOrd="0" presId="urn:microsoft.com/office/officeart/2005/8/layout/chevron1"/>
    <dgm:cxn modelId="{D52DEE09-E105-A449-85BF-CCE047869F3D}" type="presParOf" srcId="{8B8C5B60-11AC-6845-AB3D-8B5641DFE3D1}" destId="{594D8157-A2DD-1B45-95EB-687D9DC79DC1}" srcOrd="0" destOrd="0" presId="urn:microsoft.com/office/officeart/2005/8/layout/chevron1"/>
    <dgm:cxn modelId="{86A51084-3F3F-594D-BAB2-00522ED17418}" type="presParOf" srcId="{8B8C5B60-11AC-6845-AB3D-8B5641DFE3D1}" destId="{A7C54E01-489E-3542-AA7F-08AD32B50E7F}" srcOrd="1" destOrd="0" presId="urn:microsoft.com/office/officeart/2005/8/layout/chevron1"/>
    <dgm:cxn modelId="{BE13AB16-BA8A-CF4A-8EBF-2707CBFA0FD5}" type="presParOf" srcId="{34E1A680-DD0C-C749-A7FB-B428E0603059}" destId="{FCF9B158-A305-9944-81C9-4A0B35486304}" srcOrd="5" destOrd="0" presId="urn:microsoft.com/office/officeart/2005/8/layout/chevron1"/>
    <dgm:cxn modelId="{4A0BA320-8E64-9E49-A3D7-D62E2C37DE35}" type="presParOf" srcId="{34E1A680-DD0C-C749-A7FB-B428E0603059}" destId="{433B81EC-69E4-6946-91B8-890F12A4C53B}" srcOrd="6" destOrd="0" presId="urn:microsoft.com/office/officeart/2005/8/layout/chevron1"/>
    <dgm:cxn modelId="{CB265AFD-D0AC-664A-A081-DC28DCC38C0A}" type="presParOf" srcId="{433B81EC-69E4-6946-91B8-890F12A4C53B}" destId="{38560C7A-E96D-1841-8C54-8074213F4D82}" srcOrd="0" destOrd="0" presId="urn:microsoft.com/office/officeart/2005/8/layout/chevron1"/>
    <dgm:cxn modelId="{8D7A5216-7070-A14F-BAE0-2F68B949F99A}" type="presParOf" srcId="{433B81EC-69E4-6946-91B8-890F12A4C53B}" destId="{D84354A6-C3CE-7A40-8470-314A27F2D720}" srcOrd="1" destOrd="0" presId="urn:microsoft.com/office/officeart/2005/8/layout/chevron1"/>
    <dgm:cxn modelId="{6F330312-5275-3541-8E39-B8C58CB4538F}" type="presParOf" srcId="{34E1A680-DD0C-C749-A7FB-B428E0603059}" destId="{36DD04A9-5656-824B-A8D8-DD3C4CFA8D70}" srcOrd="7" destOrd="0" presId="urn:microsoft.com/office/officeart/2005/8/layout/chevron1"/>
    <dgm:cxn modelId="{084274E4-B9BF-1A4B-8D54-803512EF510C}" type="presParOf" srcId="{34E1A680-DD0C-C749-A7FB-B428E0603059}" destId="{1FA413A8-2164-9848-AE52-28A9FF37FD1C}" srcOrd="8" destOrd="0" presId="urn:microsoft.com/office/officeart/2005/8/layout/chevron1"/>
    <dgm:cxn modelId="{DC5C8A73-BE53-554E-AAF1-7928E519E3C7}" type="presParOf" srcId="{1FA413A8-2164-9848-AE52-28A9FF37FD1C}" destId="{5DBBA560-53FA-0846-9234-6DE33D7D8312}" srcOrd="0" destOrd="0" presId="urn:microsoft.com/office/officeart/2005/8/layout/chevron1"/>
    <dgm:cxn modelId="{8C077035-D56A-DC48-90B2-2041C7C0266B}" type="presParOf" srcId="{1FA413A8-2164-9848-AE52-28A9FF37FD1C}" destId="{0BC50A2B-ED81-8B45-B5A3-911F9FDCF3D5}"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C8BCC-0FEA-3F4D-A7AF-71486F648AE1}">
      <dsp:nvSpPr>
        <dsp:cNvPr id="0" name=""/>
        <dsp:cNvSpPr/>
      </dsp:nvSpPr>
      <dsp:spPr>
        <a:xfrm>
          <a:off x="2516" y="801218"/>
          <a:ext cx="1807087" cy="7228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Topic added to agenda</a:t>
          </a:r>
        </a:p>
      </dsp:txBody>
      <dsp:txXfrm>
        <a:off x="363933" y="801218"/>
        <a:ext cx="1084253" cy="722834"/>
      </dsp:txXfrm>
    </dsp:sp>
    <dsp:sp modelId="{EAE4DBF3-0F05-8F49-B2DC-421D3DCFAF5B}">
      <dsp:nvSpPr>
        <dsp:cNvPr id="0" name=""/>
        <dsp:cNvSpPr/>
      </dsp:nvSpPr>
      <dsp:spPr>
        <a:xfrm>
          <a:off x="2516" y="1614407"/>
          <a:ext cx="1445669" cy="96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IASB Workplan</a:t>
          </a:r>
        </a:p>
      </dsp:txBody>
      <dsp:txXfrm>
        <a:off x="2516" y="1614407"/>
        <a:ext cx="1445669" cy="968923"/>
      </dsp:txXfrm>
    </dsp:sp>
    <dsp:sp modelId="{CA32DF8C-4DFD-AA49-90D9-A5CEFE2E278B}">
      <dsp:nvSpPr>
        <dsp:cNvPr id="0" name=""/>
        <dsp:cNvSpPr/>
      </dsp:nvSpPr>
      <dsp:spPr>
        <a:xfrm>
          <a:off x="1593603" y="801218"/>
          <a:ext cx="1807087" cy="7228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Discussion</a:t>
          </a:r>
          <a:r>
            <a:rPr lang="en-GB" sz="1800" kern="1200" dirty="0"/>
            <a:t> </a:t>
          </a:r>
          <a:r>
            <a:rPr lang="en-GB" sz="1600" kern="1200" dirty="0"/>
            <a:t>paper</a:t>
          </a:r>
        </a:p>
      </dsp:txBody>
      <dsp:txXfrm>
        <a:off x="1955020" y="801218"/>
        <a:ext cx="1084253" cy="722834"/>
      </dsp:txXfrm>
    </dsp:sp>
    <dsp:sp modelId="{362D8EE6-B98A-784C-B471-14CEE21C2591}">
      <dsp:nvSpPr>
        <dsp:cNvPr id="0" name=""/>
        <dsp:cNvSpPr/>
      </dsp:nvSpPr>
      <dsp:spPr>
        <a:xfrm>
          <a:off x="1593603" y="1614407"/>
          <a:ext cx="1445669" cy="96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Major projects only</a:t>
          </a:r>
        </a:p>
      </dsp:txBody>
      <dsp:txXfrm>
        <a:off x="1593603" y="1614407"/>
        <a:ext cx="1445669" cy="968923"/>
      </dsp:txXfrm>
    </dsp:sp>
    <dsp:sp modelId="{594D8157-A2DD-1B45-95EB-687D9DC79DC1}">
      <dsp:nvSpPr>
        <dsp:cNvPr id="0" name=""/>
        <dsp:cNvSpPr/>
      </dsp:nvSpPr>
      <dsp:spPr>
        <a:xfrm>
          <a:off x="3324884" y="801218"/>
          <a:ext cx="1807087" cy="7228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Exposure draft</a:t>
          </a:r>
        </a:p>
      </dsp:txBody>
      <dsp:txXfrm>
        <a:off x="3686301" y="801218"/>
        <a:ext cx="1084253" cy="722834"/>
      </dsp:txXfrm>
    </dsp:sp>
    <dsp:sp modelId="{A7C54E01-489E-3542-AA7F-08AD32B50E7F}">
      <dsp:nvSpPr>
        <dsp:cNvPr id="0" name=""/>
        <dsp:cNvSpPr/>
      </dsp:nvSpPr>
      <dsp:spPr>
        <a:xfrm>
          <a:off x="3184690" y="1614407"/>
          <a:ext cx="1726057" cy="96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Mandatory for all new/amended standards</a:t>
          </a:r>
        </a:p>
      </dsp:txBody>
      <dsp:txXfrm>
        <a:off x="3184690" y="1614407"/>
        <a:ext cx="1726057" cy="968923"/>
      </dsp:txXfrm>
    </dsp:sp>
    <dsp:sp modelId="{38560C7A-E96D-1841-8C54-8074213F4D82}">
      <dsp:nvSpPr>
        <dsp:cNvPr id="0" name=""/>
        <dsp:cNvSpPr/>
      </dsp:nvSpPr>
      <dsp:spPr>
        <a:xfrm>
          <a:off x="4915972" y="801218"/>
          <a:ext cx="1807087" cy="7228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IFRS issued</a:t>
          </a:r>
        </a:p>
      </dsp:txBody>
      <dsp:txXfrm>
        <a:off x="5277389" y="801218"/>
        <a:ext cx="1084253" cy="722834"/>
      </dsp:txXfrm>
    </dsp:sp>
    <dsp:sp modelId="{D84354A6-C3CE-7A40-8470-314A27F2D720}">
      <dsp:nvSpPr>
        <dsp:cNvPr id="0" name=""/>
        <dsp:cNvSpPr/>
      </dsp:nvSpPr>
      <dsp:spPr>
        <a:xfrm>
          <a:off x="4915972" y="1614407"/>
          <a:ext cx="1445669" cy="96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Requires supermajority approval</a:t>
          </a:r>
        </a:p>
      </dsp:txBody>
      <dsp:txXfrm>
        <a:off x="4915972" y="1614407"/>
        <a:ext cx="1445669" cy="968923"/>
      </dsp:txXfrm>
    </dsp:sp>
    <dsp:sp modelId="{5DBBA560-53FA-0846-9234-6DE33D7D8312}">
      <dsp:nvSpPr>
        <dsp:cNvPr id="0" name=""/>
        <dsp:cNvSpPr/>
      </dsp:nvSpPr>
      <dsp:spPr>
        <a:xfrm>
          <a:off x="6507059" y="801218"/>
          <a:ext cx="1807087" cy="72283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Maintain</a:t>
          </a:r>
        </a:p>
      </dsp:txBody>
      <dsp:txXfrm>
        <a:off x="6868476" y="801218"/>
        <a:ext cx="1084253" cy="722834"/>
      </dsp:txXfrm>
    </dsp:sp>
    <dsp:sp modelId="{0BC50A2B-ED81-8B45-B5A3-911F9FDCF3D5}">
      <dsp:nvSpPr>
        <dsp:cNvPr id="0" name=""/>
        <dsp:cNvSpPr/>
      </dsp:nvSpPr>
      <dsp:spPr>
        <a:xfrm>
          <a:off x="6507059" y="1614407"/>
          <a:ext cx="1445669" cy="968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Post-implementation review programme</a:t>
          </a:r>
        </a:p>
      </dsp:txBody>
      <dsp:txXfrm>
        <a:off x="6507059" y="1614407"/>
        <a:ext cx="1445669" cy="9689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5D88B4-8105-487E-8CC7-CBCC3358E4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21CACB21-9CB4-47B8-96E2-870D4FDF48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8B8791-37CB-4081-8D61-0872385EA6D3}" type="datetimeFigureOut">
              <a:rPr lang="en-GB" smtClean="0">
                <a:latin typeface="Arial" panose="020B0604020202020204" pitchFamily="34" charset="0"/>
              </a:rPr>
              <a:t>17/03/2023</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1C844862-5F10-445B-853C-556118D260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5E5FB054-6E29-47A5-BE65-6C97F43E1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7272CF-5A65-4A2E-B066-C7C1DDF3FF02}"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427773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EB0FBA1-D0EA-42AE-8D1E-1AAFB9C7D553}" type="datetimeFigureOut">
              <a:rPr lang="en-GB" smtClean="0"/>
              <a:pPr/>
              <a:t>17/03/2023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D796A0D-030E-49F1-97E7-C9B72B5C8D93}" type="slidenum">
              <a:rPr lang="en-GB" smtClean="0"/>
              <a:pPr/>
              <a:t>‹#›</a:t>
            </a:fld>
            <a:endParaRPr lang="en-GB" dirty="0"/>
          </a:p>
        </p:txBody>
      </p:sp>
    </p:spTree>
    <p:extLst>
      <p:ext uri="{BB962C8B-B14F-4D97-AF65-F5344CB8AC3E}">
        <p14:creationId xmlns:p14="http://schemas.microsoft.com/office/powerpoint/2010/main" val="26972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18" rtl="0" eaLnBrk="1" fontAlgn="auto" latinLnBrk="0" hangingPunct="1">
              <a:lnSpc>
                <a:spcPct val="100000"/>
              </a:lnSpc>
              <a:spcBef>
                <a:spcPts val="0"/>
              </a:spcBef>
              <a:spcAft>
                <a:spcPts val="0"/>
              </a:spcAft>
              <a:buClrTx/>
              <a:buSzTx/>
              <a:buFontTx/>
              <a:buNone/>
              <a:tabLst/>
              <a:defRPr/>
            </a:pPr>
            <a:r>
              <a:rPr lang="en-GB" sz="1200" b="1" i="1" u="sng" dirty="0">
                <a:solidFill>
                  <a:srgbClr val="000000"/>
                </a:solidFill>
              </a:rPr>
              <a:t>Tutor</a:t>
            </a:r>
            <a:r>
              <a:rPr lang="en-GB" sz="1200" b="1" i="1" u="sng" baseline="0" dirty="0">
                <a:solidFill>
                  <a:srgbClr val="000000"/>
                </a:solidFill>
              </a:rPr>
              <a:t> guidance</a:t>
            </a:r>
          </a:p>
          <a:p>
            <a:r>
              <a:rPr lang="en-GB" sz="1200" b="0" i="1" u="none" kern="1200" dirty="0">
                <a:solidFill>
                  <a:schemeClr val="tx1"/>
                </a:solidFill>
                <a:effectLst/>
                <a:latin typeface="Arial" panose="020B0604020202020204" pitchFamily="34" charset="0"/>
                <a:ea typeface="+mn-ea"/>
                <a:cs typeface="Arial" panose="020B0604020202020204" pitchFamily="34" charset="0"/>
              </a:rPr>
              <a:t>Introduce the session quickly</a:t>
            </a:r>
          </a:p>
          <a:p>
            <a:r>
              <a:rPr lang="en-GB" sz="1200" b="0" i="1" u="none" kern="1200" dirty="0">
                <a:solidFill>
                  <a:schemeClr val="tx1"/>
                </a:solidFill>
                <a:effectLst/>
                <a:latin typeface="Arial" panose="020B0604020202020204" pitchFamily="34" charset="0"/>
                <a:ea typeface="+mn-ea"/>
                <a:cs typeface="Arial" panose="020B0604020202020204" pitchFamily="34" charset="0"/>
              </a:rPr>
              <a:t>Ensure students are aware that the topics to be covered in the session are covered in Chapter 1 of their study material</a:t>
            </a:r>
          </a:p>
          <a:p>
            <a:endParaRPr lang="en-GB" sz="1200" b="0" i="1" u="none" kern="1200" dirty="0">
              <a:solidFill>
                <a:schemeClr val="tx1"/>
              </a:solidFill>
              <a:effectLst/>
              <a:latin typeface="Arial" panose="020B0604020202020204" pitchFamily="34" charset="0"/>
              <a:ea typeface="+mn-ea"/>
              <a:cs typeface="Arial" panose="020B0604020202020204" pitchFamily="34" charset="0"/>
            </a:endParaRPr>
          </a:p>
          <a:p>
            <a:r>
              <a:rPr lang="en-GB" sz="1200" b="0" i="0" u="sng" kern="1200" dirty="0">
                <a:solidFill>
                  <a:schemeClr val="tx1"/>
                </a:solidFill>
                <a:effectLst/>
                <a:latin typeface="Arial" panose="020B0604020202020204" pitchFamily="34" charset="0"/>
                <a:ea typeface="+mn-ea"/>
                <a:cs typeface="Arial" panose="020B0604020202020204" pitchFamily="34" charset="0"/>
              </a:rPr>
              <a:t>Narrative</a:t>
            </a:r>
          </a:p>
          <a:p>
            <a:r>
              <a:rPr lang="en-GB" sz="1200" b="0" i="0" u="none" kern="1200" dirty="0">
                <a:solidFill>
                  <a:schemeClr val="tx1"/>
                </a:solidFill>
                <a:effectLst/>
                <a:latin typeface="Arial" panose="020B0604020202020204" pitchFamily="34" charset="0"/>
                <a:ea typeface="+mn-ea"/>
                <a:cs typeface="Arial" panose="020B0604020202020204" pitchFamily="34" charset="0"/>
              </a:rPr>
              <a:t>In this chapter we’ll explore international financial reporting standards and how they interact with local, country-specific accounting guidance.  We’ll also see how IFRS Standards are developed.</a:t>
            </a:r>
            <a:endParaRPr lang="en-GB" i="0" u="none" dirty="0"/>
          </a:p>
          <a:p>
            <a:endParaRPr lang="en-GB" dirty="0"/>
          </a:p>
        </p:txBody>
      </p:sp>
      <p:sp>
        <p:nvSpPr>
          <p:cNvPr id="4" name="Slide Number Placeholder 3"/>
          <p:cNvSpPr>
            <a:spLocks noGrp="1"/>
          </p:cNvSpPr>
          <p:nvPr>
            <p:ph type="sldNum" sz="quarter" idx="5"/>
          </p:nvPr>
        </p:nvSpPr>
        <p:spPr/>
        <p:txBody>
          <a:bodyPr/>
          <a:lstStyle/>
          <a:p>
            <a:fld id="{FD796A0D-030E-49F1-97E7-C9B72B5C8D93}" type="slidenum">
              <a:rPr lang="en-GB" smtClean="0"/>
              <a:pPr/>
              <a:t>1</a:t>
            </a:fld>
            <a:endParaRPr lang="en-GB" dirty="0"/>
          </a:p>
        </p:txBody>
      </p:sp>
    </p:spTree>
    <p:extLst>
      <p:ext uri="{BB962C8B-B14F-4D97-AF65-F5344CB8AC3E}">
        <p14:creationId xmlns:p14="http://schemas.microsoft.com/office/powerpoint/2010/main" val="183417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Tutor guidance</a:t>
            </a:r>
          </a:p>
          <a:p>
            <a:r>
              <a:rPr lang="en-GB" i="1" dirty="0"/>
              <a:t>A brief recap of what we have covered in this chapter.</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u="none" kern="1200" dirty="0">
                <a:solidFill>
                  <a:schemeClr val="tx1"/>
                </a:solidFill>
                <a:effectLst/>
                <a:latin typeface="Arial" panose="020B0604020202020204" pitchFamily="34" charset="0"/>
                <a:ea typeface="+mn-ea"/>
                <a:cs typeface="Arial" panose="020B0604020202020204" pitchFamily="34" charset="0"/>
              </a:rPr>
              <a:t>Talk through the points on the slide, supplemented by </a:t>
            </a:r>
            <a:r>
              <a:rPr lang="en-GB" sz="1200" b="0" i="1" u="none" kern="1200" baseline="0" dirty="0">
                <a:solidFill>
                  <a:schemeClr val="tx1"/>
                </a:solidFill>
                <a:effectLst/>
                <a:latin typeface="Arial" panose="020B0604020202020204" pitchFamily="34" charset="0"/>
                <a:ea typeface="+mn-ea"/>
                <a:cs typeface="Arial" panose="020B0604020202020204" pitchFamily="34" charset="0"/>
              </a:rPr>
              <a:t>your own thoughts.</a:t>
            </a:r>
            <a:endParaRPr lang="en-GB" sz="1200" b="0" i="1" u="none"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D796A0D-030E-49F1-97E7-C9B72B5C8D93}" type="slidenum">
              <a:rPr lang="en-GB" smtClean="0"/>
              <a:pPr/>
              <a:t>10</a:t>
            </a:fld>
            <a:endParaRPr lang="en-GB" dirty="0"/>
          </a:p>
        </p:txBody>
      </p:sp>
    </p:spTree>
    <p:extLst>
      <p:ext uri="{BB962C8B-B14F-4D97-AF65-F5344CB8AC3E}">
        <p14:creationId xmlns:p14="http://schemas.microsoft.com/office/powerpoint/2010/main" val="313825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018" rtl="0" eaLnBrk="1" fontAlgn="auto" latinLnBrk="0" hangingPunct="1">
              <a:lnSpc>
                <a:spcPct val="100000"/>
              </a:lnSpc>
              <a:spcBef>
                <a:spcPts val="0"/>
              </a:spcBef>
              <a:spcAft>
                <a:spcPts val="0"/>
              </a:spcAft>
              <a:buClrTx/>
              <a:buSzTx/>
              <a:buFontTx/>
              <a:buNone/>
              <a:tabLst/>
              <a:defRPr/>
            </a:pPr>
            <a:r>
              <a:rPr lang="en-GB" sz="1200" b="1" i="1" u="sng" dirty="0">
                <a:solidFill>
                  <a:srgbClr val="000000"/>
                </a:solidFill>
              </a:rPr>
              <a:t>Tutor</a:t>
            </a:r>
            <a:r>
              <a:rPr lang="en-GB" sz="1200" b="1" i="1" u="sng" baseline="0" dirty="0">
                <a:solidFill>
                  <a:srgbClr val="000000"/>
                </a:solidFill>
              </a:rPr>
              <a:t> guidance</a:t>
            </a:r>
          </a:p>
          <a:p>
            <a:r>
              <a:rPr lang="en-GB" sz="1200" b="0" i="1" u="none" kern="1200" dirty="0">
                <a:solidFill>
                  <a:schemeClr val="tx1"/>
                </a:solidFill>
                <a:effectLst/>
                <a:latin typeface="Arial" panose="020B0604020202020204" pitchFamily="34" charset="0"/>
                <a:ea typeface="+mn-ea"/>
                <a:cs typeface="Arial" panose="020B0604020202020204" pitchFamily="34" charset="0"/>
              </a:rPr>
              <a:t>Questions from the Study Question Bank should ideally be set to do in class. </a:t>
            </a:r>
          </a:p>
          <a:p>
            <a:endParaRPr lang="en-GB" sz="1200" b="0" i="1" u="non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u="none" kern="1200" dirty="0">
                <a:solidFill>
                  <a:schemeClr val="tx1"/>
                </a:solidFill>
                <a:effectLst/>
                <a:latin typeface="Arial" panose="020B0604020202020204" pitchFamily="34" charset="0"/>
                <a:ea typeface="+mn-ea"/>
                <a:cs typeface="Arial" panose="020B0604020202020204" pitchFamily="34" charset="0"/>
              </a:rPr>
              <a:t>The stated time allocation is based on 1.8 minutes per mark, which reflects timings in the real exam. As you are setting these questions during the teaching phase of the course, students may need more time to complete them.</a:t>
            </a:r>
          </a:p>
          <a:p>
            <a:endParaRPr lang="en-GB" sz="1200" b="0" i="1" u="none" kern="1200" dirty="0">
              <a:solidFill>
                <a:schemeClr val="tx1"/>
              </a:solidFill>
              <a:effectLst/>
              <a:latin typeface="Arial" panose="020B0604020202020204" pitchFamily="34" charset="0"/>
              <a:ea typeface="+mn-ea"/>
              <a:cs typeface="Arial" panose="020B0604020202020204" pitchFamily="34" charset="0"/>
            </a:endParaRPr>
          </a:p>
          <a:p>
            <a:r>
              <a:rPr lang="en-GB" sz="1200" b="0" i="1" u="none" kern="1200" dirty="0">
                <a:solidFill>
                  <a:schemeClr val="tx1"/>
                </a:solidFill>
                <a:effectLst/>
                <a:latin typeface="Arial" panose="020B0604020202020204" pitchFamily="34" charset="0"/>
                <a:ea typeface="+mn-ea"/>
                <a:cs typeface="Arial" panose="020B0604020202020204" pitchFamily="34" charset="0"/>
              </a:rPr>
              <a:t>We recommend leaving questions from the Revision Question Bank until the revision phase.</a:t>
            </a:r>
          </a:p>
          <a:p>
            <a:r>
              <a:rPr lang="en-GB" sz="1200" b="0" i="1" u="none" kern="1200" dirty="0">
                <a:solidFill>
                  <a:schemeClr val="tx1"/>
                </a:solidFill>
                <a:effectLst/>
                <a:latin typeface="Arial" panose="020B0604020202020204" pitchFamily="34" charset="0"/>
                <a:ea typeface="+mn-ea"/>
                <a:cs typeface="Arial" panose="020B0604020202020204" pitchFamily="34" charset="0"/>
              </a:rPr>
              <a:t>In addition to the questions in the Study Question Bank and the Revision Question Bank, there are Additional Questions and Mock Exams available via the Education Hub. Outside of this project, published exams are available on accaglobal and Computer Based Exams are available in the Practice Platform.</a:t>
            </a:r>
          </a:p>
          <a:p>
            <a:endParaRPr lang="en-US" b="1" i="1" u="sng" dirty="0"/>
          </a:p>
          <a:p>
            <a:r>
              <a:rPr lang="en-US" b="1" i="1" u="sng" dirty="0"/>
              <a:t>When debriefing questions</a:t>
            </a:r>
            <a:endParaRPr lang="en-US" i="1" dirty="0"/>
          </a:p>
          <a:p>
            <a:pPr marL="171450" indent="-171450">
              <a:buFont typeface="Arial" panose="020B0604020202020204" pitchFamily="34" charset="0"/>
              <a:buChar char="•"/>
            </a:pPr>
            <a:r>
              <a:rPr lang="en-US" i="1" dirty="0"/>
              <a:t>Pull out the main points from the suggested solution</a:t>
            </a:r>
          </a:p>
          <a:p>
            <a:pPr marL="171450" indent="-171450">
              <a:buFont typeface="Arial" panose="020B0604020202020204" pitchFamily="34" charset="0"/>
              <a:buChar char="•"/>
            </a:pPr>
            <a:r>
              <a:rPr lang="en-US" i="1" dirty="0"/>
              <a:t>In a question with a written element, identify any other points that would have earned marks</a:t>
            </a:r>
          </a:p>
          <a:p>
            <a:pPr marL="171450" indent="-171450">
              <a:buFont typeface="Arial" panose="020B0604020202020204" pitchFamily="34" charset="0"/>
              <a:buChar char="•"/>
            </a:pPr>
            <a:r>
              <a:rPr lang="en-US" i="1" dirty="0"/>
              <a:t>Emphasise that a perfect answer is not required to score well</a:t>
            </a:r>
          </a:p>
          <a:p>
            <a:pPr marL="171450" indent="-171450">
              <a:buFont typeface="Arial" panose="020B0604020202020204" pitchFamily="34" charset="0"/>
              <a:buChar char="•"/>
            </a:pPr>
            <a:r>
              <a:rPr lang="en-US" i="1" dirty="0"/>
              <a:t>Point out where the ‘easiest’ marks were to be gained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Draw on common feedback points from examiner reports</a:t>
            </a:r>
          </a:p>
          <a:p>
            <a:pPr marL="171450" indent="-171450">
              <a:buFont typeface="Arial" panose="020B0604020202020204" pitchFamily="34" charset="0"/>
              <a:buChar char="•"/>
            </a:pPr>
            <a:r>
              <a:rPr lang="en-US" i="1" dirty="0"/>
              <a:t>Draw attention to exam technique points that could improve marks, for example showing clear workings in calculation questions and </a:t>
            </a:r>
            <a:r>
              <a:rPr lang="en-GB" i="1" dirty="0"/>
              <a:t>writing concisely and clearly, referencing facts from the scenario in written elements of questions and analysis questions.</a:t>
            </a:r>
            <a:endParaRPr lang="en-GB" dirty="0"/>
          </a:p>
          <a:p>
            <a:endParaRPr lang="en-GB" dirty="0"/>
          </a:p>
        </p:txBody>
      </p:sp>
      <p:sp>
        <p:nvSpPr>
          <p:cNvPr id="4" name="Slide Number Placeholder 3"/>
          <p:cNvSpPr>
            <a:spLocks noGrp="1"/>
          </p:cNvSpPr>
          <p:nvPr>
            <p:ph type="sldNum" sz="quarter" idx="5"/>
          </p:nvPr>
        </p:nvSpPr>
        <p:spPr/>
        <p:txBody>
          <a:bodyPr/>
          <a:lstStyle/>
          <a:p>
            <a:fld id="{FD796A0D-030E-49F1-97E7-C9B72B5C8D93}" type="slidenum">
              <a:rPr lang="en-GB" smtClean="0"/>
              <a:pPr/>
              <a:t>11</a:t>
            </a:fld>
            <a:endParaRPr lang="en-GB" dirty="0"/>
          </a:p>
        </p:txBody>
      </p:sp>
    </p:spTree>
    <p:extLst>
      <p:ext uri="{BB962C8B-B14F-4D97-AF65-F5344CB8AC3E}">
        <p14:creationId xmlns:p14="http://schemas.microsoft.com/office/powerpoint/2010/main" val="284973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Tutor guidance</a:t>
            </a:r>
          </a:p>
          <a:p>
            <a:r>
              <a:rPr lang="en-GB" i="1" dirty="0"/>
              <a:t>You may wish to skip this slide – it provides a reference showing the type of content included in different slide types throughout the chapter</a:t>
            </a:r>
            <a:endParaRPr lang="en-GB" dirty="0"/>
          </a:p>
          <a:p>
            <a:endParaRPr lang="en-GB" dirty="0"/>
          </a:p>
        </p:txBody>
      </p:sp>
      <p:sp>
        <p:nvSpPr>
          <p:cNvPr id="4" name="Slide Number Placeholder 3"/>
          <p:cNvSpPr>
            <a:spLocks noGrp="1"/>
          </p:cNvSpPr>
          <p:nvPr>
            <p:ph type="sldNum" sz="quarter" idx="5"/>
          </p:nvPr>
        </p:nvSpPr>
        <p:spPr/>
        <p:txBody>
          <a:bodyPr/>
          <a:lstStyle/>
          <a:p>
            <a:fld id="{FD796A0D-030E-49F1-97E7-C9B72B5C8D93}" type="slidenum">
              <a:rPr lang="en-GB" smtClean="0"/>
              <a:pPr/>
              <a:t>2</a:t>
            </a:fld>
            <a:endParaRPr lang="en-GB" dirty="0"/>
          </a:p>
        </p:txBody>
      </p:sp>
    </p:spTree>
    <p:extLst>
      <p:ext uri="{BB962C8B-B14F-4D97-AF65-F5344CB8AC3E}">
        <p14:creationId xmlns:p14="http://schemas.microsoft.com/office/powerpoint/2010/main" val="213225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Tutor guidance</a:t>
            </a:r>
          </a:p>
          <a:p>
            <a:r>
              <a:rPr lang="en-US" b="1" i="1" u="none" dirty="0"/>
              <a:t>Run over what’s in the chapter and what we cover in this session</a:t>
            </a:r>
          </a:p>
          <a:p>
            <a:endParaRPr lang="en-US" b="1" i="1" u="none" dirty="0"/>
          </a:p>
          <a:p>
            <a:r>
              <a:rPr lang="en-US" b="0" i="0" u="sng" dirty="0"/>
              <a:t>Narrative</a:t>
            </a:r>
          </a:p>
          <a:p>
            <a:r>
              <a:rPr lang="en-US" b="0" i="0" u="none" dirty="0"/>
              <a:t>In Chapter 1 we’ll be introducing international financial reporting standards.  We start by looking at how these standard fit into the wider accounting framework, known as GAAP or Generally Accepted Accounting Practices.  Then we’ll move on and think about the body that sets international financial reporting standards, and how it goes about setting them.  Finally,  we’ll consider which types of entity use IFRS and how internationally accepted they actually are.</a:t>
            </a:r>
          </a:p>
        </p:txBody>
      </p:sp>
      <p:sp>
        <p:nvSpPr>
          <p:cNvPr id="4" name="Slide Number Placeholder 3"/>
          <p:cNvSpPr>
            <a:spLocks noGrp="1"/>
          </p:cNvSpPr>
          <p:nvPr>
            <p:ph type="sldNum" sz="quarter" idx="5"/>
          </p:nvPr>
        </p:nvSpPr>
        <p:spPr/>
        <p:txBody>
          <a:bodyPr/>
          <a:lstStyle/>
          <a:p>
            <a:fld id="{FD796A0D-030E-49F1-97E7-C9B72B5C8D93}" type="slidenum">
              <a:rPr lang="en-GB" smtClean="0"/>
              <a:pPr/>
              <a:t>3</a:t>
            </a:fld>
            <a:endParaRPr lang="en-GB" dirty="0"/>
          </a:p>
        </p:txBody>
      </p:sp>
    </p:spTree>
    <p:extLst>
      <p:ext uri="{BB962C8B-B14F-4D97-AF65-F5344CB8AC3E}">
        <p14:creationId xmlns:p14="http://schemas.microsoft.com/office/powerpoint/2010/main" val="272492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Tutor guidance</a:t>
            </a:r>
          </a:p>
          <a:p>
            <a:r>
              <a:rPr lang="en-US" b="0" i="1" u="none" dirty="0"/>
              <a:t>Students are likely to have heard the term ‘GAAP’ but may not know what it means or what it includes. Run through the sources of GAAP on the slide, pointing out that in their FR exam we concentrate only on accounting standards.  </a:t>
            </a:r>
          </a:p>
          <a:p>
            <a:endParaRPr lang="en-US" b="0" i="1" u="none" dirty="0"/>
          </a:p>
          <a:p>
            <a:r>
              <a:rPr lang="en-US" b="0" i="0" u="sng" dirty="0"/>
              <a:t>Narrative</a:t>
            </a:r>
          </a:p>
          <a:p>
            <a:r>
              <a:rPr lang="en-US" b="0" i="0" u="none" dirty="0"/>
              <a:t>GAAP stands for generally accepted accounting principles or, in some cases, generally accepted accounting practice.  It is a general term for a set of reporting guidelines and is usually country specific, so you may hear reference to ‘US GAAP’ or ‘Zambian GAAP’ for example.  Sometimes you’ll also hear reference to ‘international GAAP’.</a:t>
            </a:r>
          </a:p>
          <a:p>
            <a:endParaRPr lang="en-US" b="0" i="0" u="none" dirty="0"/>
          </a:p>
          <a:p>
            <a:r>
              <a:rPr lang="en-US" b="0" i="0" u="none" dirty="0"/>
              <a:t>There are various sources of guidance, rules and regulations within any given GAAP.  To start with there is law and statute – most countries will have companies legislation of some form, for example Nigeria has the Companies and Allied Matters Act of 2020 and Kenya has the Companies Act of 2015.</a:t>
            </a:r>
          </a:p>
          <a:p>
            <a:endParaRPr lang="en-US" b="0" i="0" u="none" dirty="0"/>
          </a:p>
          <a:p>
            <a:r>
              <a:rPr lang="en-US" b="0" i="0" u="none" dirty="0"/>
              <a:t>Companies listed on a stock exchange such as that in Johannesburg or Dar Es Salaam are also likely to have to follow listing rules laid down specifically by the relevant exchange.</a:t>
            </a:r>
          </a:p>
          <a:p>
            <a:endParaRPr lang="en-US" b="0" i="0" u="none" dirty="0"/>
          </a:p>
          <a:p>
            <a:r>
              <a:rPr lang="en-US" b="0" i="0" u="none" dirty="0"/>
              <a:t>We know that there are also accounting standards – which may be international or country specific.</a:t>
            </a:r>
            <a:r>
              <a:rPr lang="en-GB" b="0" i="0" u="none" dirty="0"/>
              <a:t> And then finally there is following best practice and adopting guidelines provided by industry groups such as the UK based Oil Industry Accounting Committee.</a:t>
            </a:r>
          </a:p>
          <a:p>
            <a:endParaRPr lang="en-GB" b="0" i="0" u="none" dirty="0"/>
          </a:p>
          <a:p>
            <a:r>
              <a:rPr lang="en-GB" b="0" i="0" u="none" dirty="0"/>
              <a:t>In FR we concentrate only on accounting standards, so let’s move on to think about those in more detail.</a:t>
            </a:r>
            <a:endParaRPr lang="en-US" b="0" i="0" u="none" dirty="0"/>
          </a:p>
        </p:txBody>
      </p:sp>
      <p:sp>
        <p:nvSpPr>
          <p:cNvPr id="4" name="Slide Number Placeholder 3"/>
          <p:cNvSpPr>
            <a:spLocks noGrp="1"/>
          </p:cNvSpPr>
          <p:nvPr>
            <p:ph type="sldNum" sz="quarter" idx="5"/>
          </p:nvPr>
        </p:nvSpPr>
        <p:spPr/>
        <p:txBody>
          <a:bodyPr/>
          <a:lstStyle/>
          <a:p>
            <a:fld id="{FD796A0D-030E-49F1-97E7-C9B72B5C8D93}" type="slidenum">
              <a:rPr lang="en-GB" smtClean="0"/>
              <a:pPr/>
              <a:t>4</a:t>
            </a:fld>
            <a:endParaRPr lang="en-GB" dirty="0"/>
          </a:p>
        </p:txBody>
      </p:sp>
    </p:spTree>
    <p:extLst>
      <p:ext uri="{BB962C8B-B14F-4D97-AF65-F5344CB8AC3E}">
        <p14:creationId xmlns:p14="http://schemas.microsoft.com/office/powerpoint/2010/main" val="249938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Tutor Guidance</a:t>
            </a:r>
          </a:p>
          <a:p>
            <a:r>
              <a:rPr lang="en-GB" b="0" i="1" u="none" dirty="0"/>
              <a:t>Ask students to brainstorm the sources of guidance in their local GAAP.</a:t>
            </a:r>
          </a:p>
          <a:p>
            <a:endParaRPr lang="en-GB" b="0" i="1" u="none" dirty="0"/>
          </a:p>
          <a:p>
            <a:r>
              <a:rPr lang="en-GB" b="0" i="1" u="none" dirty="0"/>
              <a:t>No answer slide is provided to this activity as it is jurisdiction-specific.</a:t>
            </a:r>
          </a:p>
        </p:txBody>
      </p:sp>
      <p:sp>
        <p:nvSpPr>
          <p:cNvPr id="4" name="Slide Number Placeholder 3"/>
          <p:cNvSpPr>
            <a:spLocks noGrp="1"/>
          </p:cNvSpPr>
          <p:nvPr>
            <p:ph type="sldNum" sz="quarter" idx="5"/>
          </p:nvPr>
        </p:nvSpPr>
        <p:spPr/>
        <p:txBody>
          <a:bodyPr/>
          <a:lstStyle/>
          <a:p>
            <a:fld id="{FD796A0D-030E-49F1-97E7-C9B72B5C8D93}" type="slidenum">
              <a:rPr lang="en-GB" smtClean="0"/>
              <a:pPr/>
              <a:t>5</a:t>
            </a:fld>
            <a:endParaRPr lang="en-GB" dirty="0"/>
          </a:p>
        </p:txBody>
      </p:sp>
    </p:spTree>
    <p:extLst>
      <p:ext uri="{BB962C8B-B14F-4D97-AF65-F5344CB8AC3E}">
        <p14:creationId xmlns:p14="http://schemas.microsoft.com/office/powerpoint/2010/main" val="2711513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Tutor guidance</a:t>
            </a:r>
          </a:p>
          <a:p>
            <a:r>
              <a:rPr lang="en-US" b="0" i="1" u="none" dirty="0"/>
              <a:t>A quick introduction to the IFRS Foundation and IASB is all that is required here.</a:t>
            </a:r>
          </a:p>
          <a:p>
            <a:endParaRPr lang="en-US" b="1" i="1" u="sng" dirty="0"/>
          </a:p>
          <a:p>
            <a:r>
              <a:rPr lang="en-US" b="0" i="0" u="sng" dirty="0"/>
              <a:t>Narrative</a:t>
            </a:r>
          </a:p>
          <a:p>
            <a:r>
              <a:rPr lang="en-US" dirty="0"/>
              <a:t>International accounting standards are set by the International Accounting Standards Board or IASB. </a:t>
            </a:r>
          </a:p>
          <a:p>
            <a:endParaRPr lang="en-US" dirty="0"/>
          </a:p>
          <a:p>
            <a:r>
              <a:rPr lang="en-US" dirty="0"/>
              <a:t>This body, which is made up of members from all over the world sits within the wider IFRS Foundation, which is a not-for-profit, public interest organisation. </a:t>
            </a:r>
          </a:p>
          <a:p>
            <a:endParaRPr lang="en-US" dirty="0"/>
          </a:p>
          <a:p>
            <a:r>
              <a:rPr lang="en-US" dirty="0"/>
              <a:t>The mission of the IASB and the IFRS Foundation is to develop IFRS Standards that bring transparency, accountability and efficiency to financial markets globally.</a:t>
            </a:r>
          </a:p>
          <a:p>
            <a:endParaRPr lang="en-US" dirty="0"/>
          </a:p>
          <a:p>
            <a:r>
              <a:rPr lang="en-US" dirty="0"/>
              <a:t>Although the IASB is responsible for amending existing and issuing new IAS and IFRS Standards, other bodies are also involved in the process, including national standard setters and national accountancy bodies.</a:t>
            </a:r>
          </a:p>
          <a:p>
            <a:endParaRPr lang="en-US" dirty="0"/>
          </a:p>
          <a:p>
            <a:r>
              <a:rPr lang="en-US" dirty="0"/>
              <a:t>Let’s move on to think about the development of IFRS Standards and how those bodies are involved.</a:t>
            </a:r>
          </a:p>
        </p:txBody>
      </p:sp>
      <p:sp>
        <p:nvSpPr>
          <p:cNvPr id="4" name="Slide Number Placeholder 3"/>
          <p:cNvSpPr>
            <a:spLocks noGrp="1"/>
          </p:cNvSpPr>
          <p:nvPr>
            <p:ph type="sldNum" sz="quarter" idx="5"/>
          </p:nvPr>
        </p:nvSpPr>
        <p:spPr/>
        <p:txBody>
          <a:bodyPr/>
          <a:lstStyle/>
          <a:p>
            <a:fld id="{FD796A0D-030E-49F1-97E7-C9B72B5C8D93}" type="slidenum">
              <a:rPr lang="en-GB" smtClean="0"/>
              <a:pPr/>
              <a:t>6</a:t>
            </a:fld>
            <a:endParaRPr lang="en-GB" dirty="0"/>
          </a:p>
        </p:txBody>
      </p:sp>
    </p:spTree>
    <p:extLst>
      <p:ext uri="{BB962C8B-B14F-4D97-AF65-F5344CB8AC3E}">
        <p14:creationId xmlns:p14="http://schemas.microsoft.com/office/powerpoint/2010/main" val="424943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Tutor guidance</a:t>
            </a:r>
          </a:p>
          <a:p>
            <a:r>
              <a:rPr lang="en-US" b="0" i="1" u="none" dirty="0"/>
              <a:t>Run through the process to develop standards, referring to recent examples that you know of.</a:t>
            </a:r>
          </a:p>
          <a:p>
            <a:endParaRPr lang="en-US" b="0" i="1" u="none" dirty="0"/>
          </a:p>
          <a:p>
            <a:r>
              <a:rPr lang="en-US" b="0" i="0" u="sng" dirty="0"/>
              <a:t>Narrative</a:t>
            </a:r>
          </a:p>
          <a:p>
            <a:r>
              <a:rPr lang="en-US" dirty="0"/>
              <a:t>The process to develop or amend an IFRS Standard is known as ‘due process’:</a:t>
            </a:r>
          </a:p>
          <a:p>
            <a:endParaRPr lang="en-US" dirty="0"/>
          </a:p>
          <a:p>
            <a:pPr marL="171450" indent="-171450">
              <a:buFontTx/>
              <a:buChar char="-"/>
            </a:pPr>
            <a:r>
              <a:rPr lang="en-US" dirty="0"/>
              <a:t>Firstly a topic is added to the agenda, in other words it is accepted that guidance on a particular topic should be developed, possibly as a result of calls from users or preparers of financial statements.  The IASB runs a workplan, which through which all of its current projects are run.  </a:t>
            </a:r>
          </a:p>
          <a:p>
            <a:pPr marL="171450" indent="-171450">
              <a:buFontTx/>
              <a:buChar char="-"/>
            </a:pPr>
            <a:r>
              <a:rPr lang="en-US" dirty="0"/>
              <a:t>In the process of developing a new standard or an amendment, the first stage is a discussion paper. This is a non-mandatory step and tends to be issued for major projects only. Discussion papers usually include an overview of the issue and possible approaches to addressing it and they are designed to elicit comments from interested parties, such as national accounting bodies, so that the IASB can decide whether to and how to proceed. </a:t>
            </a:r>
          </a:p>
          <a:p>
            <a:pPr marL="171450" indent="-171450">
              <a:buFontTx/>
              <a:buChar char="-"/>
            </a:pPr>
            <a:r>
              <a:rPr lang="en-US" dirty="0"/>
              <a:t>The next stage in the process is an exposure draft or ED, which is a mandatory step. An ED contains the proposed contents of a new standard or the proposed amendments to an existing standard.  Comments are invited from interested parties such as national standard setters and national accountancy bodies and these help to shape the final IFRS Standard.  The most significant recent ED was issued in December 2019 and proposes changes to IAS 1, which we cover in Chapter 3.</a:t>
            </a:r>
          </a:p>
          <a:p>
            <a:pPr marL="171450" indent="-171450">
              <a:buFontTx/>
              <a:buChar char="-"/>
            </a:pPr>
            <a:r>
              <a:rPr lang="en-US" dirty="0"/>
              <a:t>The issue of a final standard or amendments is the next stage in the process and this requires what’s referred to as a supermajority of IASB members to support it - around a 60% majority.  So there is no need for all Board members to agree to an IFRS or amendment and indeed in most cases they don’t!</a:t>
            </a:r>
          </a:p>
          <a:p>
            <a:pPr marL="171450" indent="-171450">
              <a:buFontTx/>
              <a:buChar char="-"/>
            </a:pPr>
            <a:r>
              <a:rPr lang="en-US" dirty="0"/>
              <a:t>Finally after the issue of a standard there is a maintenance programme to ensure that the standard is working as it should. In the case of a major new IFRS Standards this is achieved through a post-implementation review that is carried out when a standard has been applied for a few years.  It considers issues such as whether the standard’s objectives have been achieved and whether implementation problems have been encountered.  Where further changes are required these the process starts again!</a:t>
            </a:r>
          </a:p>
        </p:txBody>
      </p:sp>
      <p:sp>
        <p:nvSpPr>
          <p:cNvPr id="4" name="Slide Number Placeholder 3"/>
          <p:cNvSpPr>
            <a:spLocks noGrp="1"/>
          </p:cNvSpPr>
          <p:nvPr>
            <p:ph type="sldNum" sz="quarter" idx="5"/>
          </p:nvPr>
        </p:nvSpPr>
        <p:spPr/>
        <p:txBody>
          <a:bodyPr/>
          <a:lstStyle/>
          <a:p>
            <a:fld id="{FD796A0D-030E-49F1-97E7-C9B72B5C8D93}" type="slidenum">
              <a:rPr lang="en-GB" smtClean="0"/>
              <a:pPr/>
              <a:t>7</a:t>
            </a:fld>
            <a:endParaRPr lang="en-GB" dirty="0"/>
          </a:p>
        </p:txBody>
      </p:sp>
    </p:spTree>
    <p:extLst>
      <p:ext uri="{BB962C8B-B14F-4D97-AF65-F5344CB8AC3E}">
        <p14:creationId xmlns:p14="http://schemas.microsoft.com/office/powerpoint/2010/main" val="374680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Tutor guidance</a:t>
            </a:r>
          </a:p>
          <a:p>
            <a:r>
              <a:rPr lang="en-US" b="0" i="1" u="none" dirty="0"/>
              <a:t>Explain the use of IFRS standards around the world using the examples on the slide and any others that you know of.</a:t>
            </a:r>
          </a:p>
          <a:p>
            <a:endParaRPr lang="en-US" b="1" i="1" u="none" dirty="0"/>
          </a:p>
          <a:p>
            <a:r>
              <a:rPr lang="en-US" b="0" i="0" u="sng" dirty="0"/>
              <a:t>Narrative</a:t>
            </a:r>
          </a:p>
          <a:p>
            <a:r>
              <a:rPr lang="en-US" b="0" i="0" u="none" dirty="0"/>
              <a:t>We’ve now met the bodies of the IFRS Foundation and seen how the IASB sets standards, but what about use of IFRS throughout the world?</a:t>
            </a:r>
          </a:p>
          <a:p>
            <a:endParaRPr lang="en-US" b="0" i="0" u="none" dirty="0"/>
          </a:p>
          <a:p>
            <a:r>
              <a:rPr lang="en-US" b="0" i="0" u="none" dirty="0"/>
              <a:t>The ideal for the IFRS Foundation is probably that all companies around the world use IFRS Standards, but realistically this will never happen, for a variety of reasons.  It is, however true, that more and more countries are adopting IFRS in one way or another – although often only for listed companies. It may be that they</a:t>
            </a:r>
          </a:p>
          <a:p>
            <a:endParaRPr lang="en-US" b="0" i="0" u="none" dirty="0"/>
          </a:p>
          <a:p>
            <a:pPr marL="171450" indent="-171450">
              <a:buFontTx/>
              <a:buChar char="-"/>
            </a:pPr>
            <a:r>
              <a:rPr lang="en-US" b="0" i="0" u="none" dirty="0"/>
              <a:t>Adopt IFRS directly as is the case for listed companies in the UK and EU, South Africa, Ghana and Nigeria or</a:t>
            </a:r>
          </a:p>
          <a:p>
            <a:pPr marL="171450" indent="-171450">
              <a:buFontTx/>
              <a:buChar char="-"/>
            </a:pPr>
            <a:r>
              <a:rPr lang="en-US" b="0" i="0" u="none" dirty="0"/>
              <a:t>They adopt IFRS almost word for word but rebrand them as national standards  – this has happened for example in Hong Kong where HKFRS are applied</a:t>
            </a:r>
          </a:p>
          <a:p>
            <a:pPr marL="171450" indent="-171450">
              <a:buFontTx/>
              <a:buChar char="-"/>
            </a:pPr>
            <a:r>
              <a:rPr lang="en-US" b="0" i="0" u="none" dirty="0"/>
              <a:t>They use IFRS as a benchmark for developing national standards such that over time we move closer to convergence (where local GAAP is gradually replaced by IFRS) – for example in India and Vietnam</a:t>
            </a:r>
          </a:p>
          <a:p>
            <a:pPr marL="171450" indent="-171450">
              <a:buFontTx/>
              <a:buChar char="-"/>
            </a:pPr>
            <a:r>
              <a:rPr lang="en-US" b="0" i="0" u="none" dirty="0"/>
              <a:t>Or it may be that large companies choose to prepare a second set of financial statements in IFRS in order to access international capital. This is true of many US companies – the US has not adopted and does not intend to adopt IFRS and domestic companies may not prepare their financial statements for official purposes using IFRS, but many still choose to prepare a second set of </a:t>
            </a:r>
            <a:r>
              <a:rPr lang="en-US" b="0" i="0" u="none"/>
              <a:t>IFRS financial statements </a:t>
            </a:r>
            <a:r>
              <a:rPr lang="en-US" b="0" i="0" u="none" dirty="0"/>
              <a:t>either because they have a dual listing or for other regulatory or commercial reasons.</a:t>
            </a:r>
          </a:p>
          <a:p>
            <a:endParaRPr lang="en-US" b="0" i="0" u="none" dirty="0"/>
          </a:p>
          <a:p>
            <a:endParaRPr lang="en-US" b="0" i="0" u="none" dirty="0"/>
          </a:p>
        </p:txBody>
      </p:sp>
      <p:sp>
        <p:nvSpPr>
          <p:cNvPr id="4" name="Slide Number Placeholder 3"/>
          <p:cNvSpPr>
            <a:spLocks noGrp="1"/>
          </p:cNvSpPr>
          <p:nvPr>
            <p:ph type="sldNum" sz="quarter" idx="5"/>
          </p:nvPr>
        </p:nvSpPr>
        <p:spPr/>
        <p:txBody>
          <a:bodyPr/>
          <a:lstStyle/>
          <a:p>
            <a:fld id="{FD796A0D-030E-49F1-97E7-C9B72B5C8D93}" type="slidenum">
              <a:rPr lang="en-GB" smtClean="0"/>
              <a:pPr/>
              <a:t>8</a:t>
            </a:fld>
            <a:endParaRPr lang="en-GB" dirty="0"/>
          </a:p>
        </p:txBody>
      </p:sp>
    </p:spTree>
    <p:extLst>
      <p:ext uri="{BB962C8B-B14F-4D97-AF65-F5344CB8AC3E}">
        <p14:creationId xmlns:p14="http://schemas.microsoft.com/office/powerpoint/2010/main" val="2752063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a:t>Tutor guidance</a:t>
            </a:r>
          </a:p>
          <a:p>
            <a:r>
              <a:rPr lang="en-US" b="0" i="1" u="none" dirty="0"/>
              <a:t>This topic is not a very examinable area.  It may feature as an OTQ in section A or B, possibly regarding due process, but is unlikely to feature in more than one question.  The nature of Section C questions mean that this topic is very unlikely to form any part of a question.</a:t>
            </a:r>
          </a:p>
          <a:p>
            <a:endParaRPr lang="en-US" b="0" i="1" u="none" dirty="0"/>
          </a:p>
          <a:p>
            <a:r>
              <a:rPr lang="en-US" b="0" i="1" u="none" dirty="0"/>
              <a:t>Although not very examinable, students </a:t>
            </a:r>
            <a:r>
              <a:rPr lang="en-US" b="0" i="1" u="none"/>
              <a:t>should regard this </a:t>
            </a:r>
            <a:r>
              <a:rPr lang="en-US" b="0" i="1" u="none" dirty="0"/>
              <a:t>chapter as essential </a:t>
            </a:r>
            <a:r>
              <a:rPr lang="en-US" b="0" i="1" u="none"/>
              <a:t>background information.</a:t>
            </a:r>
            <a:endParaRPr lang="en-US" b="0" i="1" u="none" dirty="0"/>
          </a:p>
          <a:p>
            <a:endParaRPr lang="en-US" b="1" i="1" u="none" dirty="0"/>
          </a:p>
          <a:p>
            <a:endParaRPr lang="en-GB" dirty="0"/>
          </a:p>
        </p:txBody>
      </p:sp>
      <p:sp>
        <p:nvSpPr>
          <p:cNvPr id="4" name="Slide Number Placeholder 3"/>
          <p:cNvSpPr>
            <a:spLocks noGrp="1"/>
          </p:cNvSpPr>
          <p:nvPr>
            <p:ph type="sldNum" sz="quarter" idx="5"/>
          </p:nvPr>
        </p:nvSpPr>
        <p:spPr/>
        <p:txBody>
          <a:bodyPr/>
          <a:lstStyle/>
          <a:p>
            <a:fld id="{FD796A0D-030E-49F1-97E7-C9B72B5C8D93}" type="slidenum">
              <a:rPr lang="en-GB" smtClean="0"/>
              <a:pPr/>
              <a:t>9</a:t>
            </a:fld>
            <a:endParaRPr lang="en-GB" dirty="0"/>
          </a:p>
        </p:txBody>
      </p:sp>
    </p:spTree>
    <p:extLst>
      <p:ext uri="{BB962C8B-B14F-4D97-AF65-F5344CB8AC3E}">
        <p14:creationId xmlns:p14="http://schemas.microsoft.com/office/powerpoint/2010/main" val="1569524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8303F0-2DAD-460C-96FF-BCA2E36840BA}"/>
              </a:ext>
            </a:extLst>
          </p:cNvPr>
          <p:cNvSpPr/>
          <p:nvPr userDrawn="1"/>
        </p:nvSpPr>
        <p:spPr>
          <a:xfrm>
            <a:off x="0" y="0"/>
            <a:ext cx="9144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rame 5">
            <a:extLst>
              <a:ext uri="{FF2B5EF4-FFF2-40B4-BE49-F238E27FC236}">
                <a16:creationId xmlns:a16="http://schemas.microsoft.com/office/drawing/2014/main" id="{7C5D45A2-E4A7-4180-A115-3C76B0E741B7}"/>
              </a:ext>
            </a:extLst>
          </p:cNvPr>
          <p:cNvSpPr>
            <a:spLocks noChangeAspect="1"/>
          </p:cNvSpPr>
          <p:nvPr userDrawn="1"/>
        </p:nvSpPr>
        <p:spPr>
          <a:xfrm>
            <a:off x="3221396" y="896516"/>
            <a:ext cx="2701208" cy="2701208"/>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hasCustomPrompt="1"/>
          </p:nvPr>
        </p:nvSpPr>
        <p:spPr>
          <a:xfrm>
            <a:off x="573881" y="895350"/>
            <a:ext cx="7996238" cy="1676400"/>
          </a:xfrm>
        </p:spPr>
        <p:txBody>
          <a:bodyPr anchor="b">
            <a:noAutofit/>
          </a:bodyPr>
          <a:lstStyle>
            <a:lvl1pPr algn="ctr">
              <a:defRPr sz="4000" b="1">
                <a:solidFill>
                  <a:schemeClr val="tx1"/>
                </a:solidFill>
              </a:defRPr>
            </a:lvl1pPr>
          </a:lstStyle>
          <a:p>
            <a:r>
              <a:rPr lang="en-US" dirty="0"/>
              <a:t>ENTER THE EXAM NAME</a:t>
            </a:r>
          </a:p>
        </p:txBody>
      </p:sp>
      <p:sp>
        <p:nvSpPr>
          <p:cNvPr id="3" name="Subtitle 2"/>
          <p:cNvSpPr>
            <a:spLocks noGrp="1"/>
          </p:cNvSpPr>
          <p:nvPr>
            <p:ph type="subTitle" idx="1" hasCustomPrompt="1"/>
          </p:nvPr>
        </p:nvSpPr>
        <p:spPr>
          <a:xfrm>
            <a:off x="571500" y="2644378"/>
            <a:ext cx="7996238" cy="1603772"/>
          </a:xfrm>
        </p:spPr>
        <p:txBody>
          <a:bodyPr>
            <a:noAutofit/>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SPACE TO INCLUDE A SUB-HEAD IF REQUIRED</a:t>
            </a:r>
          </a:p>
        </p:txBody>
      </p:sp>
      <p:sp>
        <p:nvSpPr>
          <p:cNvPr id="4" name="Slide Number Placeholder 3">
            <a:extLst>
              <a:ext uri="{FF2B5EF4-FFF2-40B4-BE49-F238E27FC236}">
                <a16:creationId xmlns:a16="http://schemas.microsoft.com/office/drawing/2014/main" id="{8DBBA7A8-BE1B-4AA7-B07E-8B56612C4344}"/>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9" name="Picture Placeholder 3">
            <a:extLst>
              <a:ext uri="{FF2B5EF4-FFF2-40B4-BE49-F238E27FC236}">
                <a16:creationId xmlns:a16="http://schemas.microsoft.com/office/drawing/2014/main" id="{7349D9BF-8A19-A745-86DA-DD5AA5AFC5AC}"/>
              </a:ext>
            </a:extLst>
          </p:cNvPr>
          <p:cNvSpPr>
            <a:spLocks noGrp="1"/>
          </p:cNvSpPr>
          <p:nvPr>
            <p:ph type="pic" sz="quarter" idx="11" hasCustomPrompt="1"/>
          </p:nvPr>
        </p:nvSpPr>
        <p:spPr>
          <a:xfrm>
            <a:off x="3594538" y="4571604"/>
            <a:ext cx="2088931" cy="449714"/>
          </a:xfrm>
        </p:spPr>
        <p:txBody>
          <a:bodyPr/>
          <a:lstStyle>
            <a:lvl1pPr marL="0" indent="0" algn="ctr">
              <a:buFontTx/>
              <a:buNone/>
              <a:defRPr sz="1000">
                <a:solidFill>
                  <a:schemeClr val="bg1"/>
                </a:solidFill>
              </a:defRPr>
            </a:lvl1pPr>
          </a:lstStyle>
          <a:p>
            <a:r>
              <a:rPr lang="en-US" dirty="0"/>
              <a:t>Click to insert your logo (optional)</a:t>
            </a:r>
          </a:p>
        </p:txBody>
      </p:sp>
    </p:spTree>
    <p:extLst>
      <p:ext uri="{BB962C8B-B14F-4D97-AF65-F5344CB8AC3E}">
        <p14:creationId xmlns:p14="http://schemas.microsoft.com/office/powerpoint/2010/main" val="341109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 title and full screen image">
    <p:bg>
      <p:bgPr>
        <a:solidFill>
          <a:schemeClr val="bg1"/>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6" name="Full screen image placeholder">
            <a:extLst>
              <a:ext uri="{FF2B5EF4-FFF2-40B4-BE49-F238E27FC236}">
                <a16:creationId xmlns:a16="http://schemas.microsoft.com/office/drawing/2014/main" id="{53AD66E7-5646-4C4A-9CF3-C380896A0B2D}"/>
              </a:ext>
            </a:extLst>
          </p:cNvPr>
          <p:cNvSpPr>
            <a:spLocks noGrp="1"/>
          </p:cNvSpPr>
          <p:nvPr>
            <p:ph type="pic" sz="quarter" idx="13" hasCustomPrompt="1"/>
          </p:nvPr>
        </p:nvSpPr>
        <p:spPr>
          <a:xfrm>
            <a:off x="0" y="864000"/>
            <a:ext cx="9144000" cy="3600000"/>
          </a:xfrm>
        </p:spPr>
        <p:txBody>
          <a:bodyPr tIns="1548000"/>
          <a:lstStyle>
            <a:lvl1pPr marL="0" indent="0" algn="ctr">
              <a:buNone/>
              <a:defRPr/>
            </a:lvl1pPr>
          </a:lstStyle>
          <a:p>
            <a:r>
              <a:rPr lang="en-GB" dirty="0"/>
              <a:t>Click the icon below to insert your full screen image</a:t>
            </a:r>
          </a:p>
        </p:txBody>
      </p:sp>
    </p:spTree>
    <p:extLst>
      <p:ext uri="{BB962C8B-B14F-4D97-AF65-F5344CB8AC3E}">
        <p14:creationId xmlns:p14="http://schemas.microsoft.com/office/powerpoint/2010/main" val="1992602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7" name="Full screen image placeholder">
            <a:extLst>
              <a:ext uri="{FF2B5EF4-FFF2-40B4-BE49-F238E27FC236}">
                <a16:creationId xmlns:a16="http://schemas.microsoft.com/office/drawing/2014/main" id="{874364A4-723B-B642-9D8B-3735E88DCD8B}"/>
              </a:ext>
            </a:extLst>
          </p:cNvPr>
          <p:cNvSpPr>
            <a:spLocks noGrp="1"/>
          </p:cNvSpPr>
          <p:nvPr>
            <p:ph type="pic" sz="quarter" idx="13" hasCustomPrompt="1"/>
          </p:nvPr>
        </p:nvSpPr>
        <p:spPr>
          <a:xfrm>
            <a:off x="-1" y="648000"/>
            <a:ext cx="9144001" cy="4500000"/>
          </a:xfrm>
        </p:spPr>
        <p:txBody>
          <a:bodyPr tIns="1548000"/>
          <a:lstStyle>
            <a:lvl1pPr marL="0" indent="0" algn="ctr">
              <a:buNone/>
              <a:defRPr/>
            </a:lvl1pPr>
          </a:lstStyle>
          <a:p>
            <a:r>
              <a:rPr lang="en-GB" dirty="0"/>
              <a:t>Click the icon below to insert your full screen image</a:t>
            </a:r>
          </a:p>
        </p:txBody>
      </p:sp>
    </p:spTree>
    <p:extLst>
      <p:ext uri="{BB962C8B-B14F-4D97-AF65-F5344CB8AC3E}">
        <p14:creationId xmlns:p14="http://schemas.microsoft.com/office/powerpoint/2010/main" val="1979794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B3FCA91-5DD8-4757-A742-0C01EA6522D6}"/>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6" name="Full screen image placeholder">
            <a:extLst>
              <a:ext uri="{FF2B5EF4-FFF2-40B4-BE49-F238E27FC236}">
                <a16:creationId xmlns:a16="http://schemas.microsoft.com/office/drawing/2014/main" id="{32666CD4-E4BF-334A-A6DC-B64B705EF18A}"/>
              </a:ext>
            </a:extLst>
          </p:cNvPr>
          <p:cNvSpPr>
            <a:spLocks noGrp="1"/>
          </p:cNvSpPr>
          <p:nvPr>
            <p:ph type="pic" sz="quarter" idx="13" hasCustomPrompt="1"/>
          </p:nvPr>
        </p:nvSpPr>
        <p:spPr>
          <a:xfrm>
            <a:off x="0" y="648000"/>
            <a:ext cx="9144000" cy="3852000"/>
          </a:xfrm>
        </p:spPr>
        <p:txBody>
          <a:bodyPr tIns="1548000"/>
          <a:lstStyle>
            <a:lvl1pPr marL="0" indent="0" algn="ctr">
              <a:buNone/>
              <a:defRPr/>
            </a:lvl1pPr>
          </a:lstStyle>
          <a:p>
            <a:r>
              <a:rPr lang="en-GB" dirty="0"/>
              <a:t>Click the icon below to insert your full screen image</a:t>
            </a:r>
          </a:p>
        </p:txBody>
      </p:sp>
    </p:spTree>
    <p:extLst>
      <p:ext uri="{BB962C8B-B14F-4D97-AF65-F5344CB8AC3E}">
        <p14:creationId xmlns:p14="http://schemas.microsoft.com/office/powerpoint/2010/main" val="239310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SWER TO ACTIV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9" name="Title Placeholder 1">
            <a:extLst>
              <a:ext uri="{FF2B5EF4-FFF2-40B4-BE49-F238E27FC236}">
                <a16:creationId xmlns:a16="http://schemas.microsoft.com/office/drawing/2014/main" id="{C5EDD00A-E863-0542-85E8-22D225C4F0F8}"/>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
        <p:nvSpPr>
          <p:cNvPr id="10" name="Full screen image placeholder">
            <a:extLst>
              <a:ext uri="{FF2B5EF4-FFF2-40B4-BE49-F238E27FC236}">
                <a16:creationId xmlns:a16="http://schemas.microsoft.com/office/drawing/2014/main" id="{F0A42AB6-51BD-5344-A77B-BD5F05289AB0}"/>
              </a:ext>
            </a:extLst>
          </p:cNvPr>
          <p:cNvSpPr>
            <a:spLocks noGrp="1"/>
          </p:cNvSpPr>
          <p:nvPr>
            <p:ph type="pic" sz="quarter" idx="13" hasCustomPrompt="1"/>
          </p:nvPr>
        </p:nvSpPr>
        <p:spPr>
          <a:xfrm>
            <a:off x="0" y="648000"/>
            <a:ext cx="9144000" cy="3852000"/>
          </a:xfrm>
        </p:spPr>
        <p:txBody>
          <a:bodyPr tIns="1548000"/>
          <a:lstStyle>
            <a:lvl1pPr marL="0" indent="0" algn="ctr">
              <a:buNone/>
              <a:defRPr/>
            </a:lvl1pPr>
          </a:lstStyle>
          <a:p>
            <a:r>
              <a:rPr lang="en-GB" dirty="0"/>
              <a:t>Click the icon below to insert your full screen image</a:t>
            </a:r>
          </a:p>
        </p:txBody>
      </p:sp>
    </p:spTree>
    <p:extLst>
      <p:ext uri="{BB962C8B-B14F-4D97-AF65-F5344CB8AC3E}">
        <p14:creationId xmlns:p14="http://schemas.microsoft.com/office/powerpoint/2010/main" val="3013661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CH_title and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6" name="Title Placeholder 1">
            <a:extLst>
              <a:ext uri="{FF2B5EF4-FFF2-40B4-BE49-F238E27FC236}">
                <a16:creationId xmlns:a16="http://schemas.microsoft.com/office/drawing/2014/main" id="{3226E692-6BF0-B747-8E14-018E2C6EC62D}"/>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
        <p:nvSpPr>
          <p:cNvPr id="7" name="Full screen image placeholder">
            <a:extLst>
              <a:ext uri="{FF2B5EF4-FFF2-40B4-BE49-F238E27FC236}">
                <a16:creationId xmlns:a16="http://schemas.microsoft.com/office/drawing/2014/main" id="{D0DBDBC0-3587-324A-A75C-B28C2463BCB0}"/>
              </a:ext>
            </a:extLst>
          </p:cNvPr>
          <p:cNvSpPr>
            <a:spLocks noGrp="1"/>
          </p:cNvSpPr>
          <p:nvPr>
            <p:ph type="pic" sz="quarter" idx="13" hasCustomPrompt="1"/>
          </p:nvPr>
        </p:nvSpPr>
        <p:spPr>
          <a:xfrm>
            <a:off x="-1" y="648000"/>
            <a:ext cx="9144001" cy="4500000"/>
          </a:xfrm>
        </p:spPr>
        <p:txBody>
          <a:bodyPr tIns="1548000"/>
          <a:lstStyle>
            <a:lvl1pPr marL="0" indent="0" algn="ctr">
              <a:buNone/>
              <a:defRPr/>
            </a:lvl1pPr>
          </a:lstStyle>
          <a:p>
            <a:r>
              <a:rPr lang="en-GB" dirty="0"/>
              <a:t>Click the icon below to insert your full screen image</a:t>
            </a:r>
          </a:p>
        </p:txBody>
      </p:sp>
    </p:spTree>
    <p:extLst>
      <p:ext uri="{BB962C8B-B14F-4D97-AF65-F5344CB8AC3E}">
        <p14:creationId xmlns:p14="http://schemas.microsoft.com/office/powerpoint/2010/main" val="2109964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AL WORLD_title and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6" name="Title Placeholder 1">
            <a:extLst>
              <a:ext uri="{FF2B5EF4-FFF2-40B4-BE49-F238E27FC236}">
                <a16:creationId xmlns:a16="http://schemas.microsoft.com/office/drawing/2014/main" id="{77DFCCD1-E961-2549-B3A5-0648292BAD96}"/>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
        <p:nvSpPr>
          <p:cNvPr id="7" name="Full screen image placeholder">
            <a:extLst>
              <a:ext uri="{FF2B5EF4-FFF2-40B4-BE49-F238E27FC236}">
                <a16:creationId xmlns:a16="http://schemas.microsoft.com/office/drawing/2014/main" id="{63A92DDC-2B8A-B349-971B-68E1693ABB61}"/>
              </a:ext>
            </a:extLst>
          </p:cNvPr>
          <p:cNvSpPr>
            <a:spLocks noGrp="1"/>
          </p:cNvSpPr>
          <p:nvPr>
            <p:ph type="pic" sz="quarter" idx="13" hasCustomPrompt="1"/>
          </p:nvPr>
        </p:nvSpPr>
        <p:spPr>
          <a:xfrm>
            <a:off x="-1" y="648000"/>
            <a:ext cx="9144001" cy="4500000"/>
          </a:xfrm>
        </p:spPr>
        <p:txBody>
          <a:bodyPr tIns="1548000"/>
          <a:lstStyle>
            <a:lvl1pPr marL="0" indent="0" algn="ctr">
              <a:buNone/>
              <a:defRPr/>
            </a:lvl1pPr>
          </a:lstStyle>
          <a:p>
            <a:r>
              <a:rPr lang="en-GB" dirty="0"/>
              <a:t>Click the icon below to insert your full screen image</a:t>
            </a:r>
          </a:p>
        </p:txBody>
      </p:sp>
    </p:spTree>
    <p:extLst>
      <p:ext uri="{BB962C8B-B14F-4D97-AF65-F5344CB8AC3E}">
        <p14:creationId xmlns:p14="http://schemas.microsoft.com/office/powerpoint/2010/main" val="1105593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AM FOCUS_title and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6" name="Title Placeholder 1">
            <a:extLst>
              <a:ext uri="{FF2B5EF4-FFF2-40B4-BE49-F238E27FC236}">
                <a16:creationId xmlns:a16="http://schemas.microsoft.com/office/drawing/2014/main" id="{D0B12658-1E9B-7948-9A4D-F5DA7AFF4351}"/>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
        <p:nvSpPr>
          <p:cNvPr id="7" name="Full screen image placeholder">
            <a:extLst>
              <a:ext uri="{FF2B5EF4-FFF2-40B4-BE49-F238E27FC236}">
                <a16:creationId xmlns:a16="http://schemas.microsoft.com/office/drawing/2014/main" id="{0DCCD61F-CE06-0341-BA0A-B137964266EF}"/>
              </a:ext>
            </a:extLst>
          </p:cNvPr>
          <p:cNvSpPr>
            <a:spLocks noGrp="1"/>
          </p:cNvSpPr>
          <p:nvPr>
            <p:ph type="pic" sz="quarter" idx="13" hasCustomPrompt="1"/>
          </p:nvPr>
        </p:nvSpPr>
        <p:spPr>
          <a:xfrm>
            <a:off x="-1" y="648000"/>
            <a:ext cx="9144001" cy="4500000"/>
          </a:xfrm>
        </p:spPr>
        <p:txBody>
          <a:bodyPr tIns="1548000"/>
          <a:lstStyle>
            <a:lvl1pPr marL="0" indent="0" algn="ctr">
              <a:buNone/>
              <a:defRPr/>
            </a:lvl1pPr>
          </a:lstStyle>
          <a:p>
            <a:r>
              <a:rPr lang="en-GB" dirty="0"/>
              <a:t>Click the icon below to insert your full screen image</a:t>
            </a:r>
          </a:p>
        </p:txBody>
      </p:sp>
    </p:spTree>
    <p:extLst>
      <p:ext uri="{BB962C8B-B14F-4D97-AF65-F5344CB8AC3E}">
        <p14:creationId xmlns:p14="http://schemas.microsoft.com/office/powerpoint/2010/main" val="2926011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DEL_title and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6" name="Title Placeholder 1">
            <a:extLst>
              <a:ext uri="{FF2B5EF4-FFF2-40B4-BE49-F238E27FC236}">
                <a16:creationId xmlns:a16="http://schemas.microsoft.com/office/drawing/2014/main" id="{3E901F8F-DD28-904C-970B-28476334F9C8}"/>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
        <p:nvSpPr>
          <p:cNvPr id="7" name="Full screen image placeholder">
            <a:extLst>
              <a:ext uri="{FF2B5EF4-FFF2-40B4-BE49-F238E27FC236}">
                <a16:creationId xmlns:a16="http://schemas.microsoft.com/office/drawing/2014/main" id="{F5620DF4-138F-BE4F-8BAF-0DF53C033FA1}"/>
              </a:ext>
            </a:extLst>
          </p:cNvPr>
          <p:cNvSpPr>
            <a:spLocks noGrp="1"/>
          </p:cNvSpPr>
          <p:nvPr>
            <p:ph type="pic" sz="quarter" idx="13" hasCustomPrompt="1"/>
          </p:nvPr>
        </p:nvSpPr>
        <p:spPr>
          <a:xfrm>
            <a:off x="-1" y="648000"/>
            <a:ext cx="9144001" cy="4500000"/>
          </a:xfrm>
        </p:spPr>
        <p:txBody>
          <a:bodyPr tIns="1548000"/>
          <a:lstStyle>
            <a:lvl1pPr marL="0" indent="0" algn="ctr">
              <a:buNone/>
              <a:defRPr/>
            </a:lvl1pPr>
          </a:lstStyle>
          <a:p>
            <a:r>
              <a:rPr lang="en-GB" dirty="0"/>
              <a:t>Click the icon below to insert your full screen image</a:t>
            </a:r>
          </a:p>
        </p:txBody>
      </p:sp>
    </p:spTree>
    <p:extLst>
      <p:ext uri="{BB962C8B-B14F-4D97-AF65-F5344CB8AC3E}">
        <p14:creationId xmlns:p14="http://schemas.microsoft.com/office/powerpoint/2010/main" val="3488677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_title and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6" name="Title Placeholder 1">
            <a:extLst>
              <a:ext uri="{FF2B5EF4-FFF2-40B4-BE49-F238E27FC236}">
                <a16:creationId xmlns:a16="http://schemas.microsoft.com/office/drawing/2014/main" id="{917DB348-BF4C-CE4F-BAD7-B2797666D4BA}"/>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
        <p:nvSpPr>
          <p:cNvPr id="7" name="Full screen image placeholder">
            <a:extLst>
              <a:ext uri="{FF2B5EF4-FFF2-40B4-BE49-F238E27FC236}">
                <a16:creationId xmlns:a16="http://schemas.microsoft.com/office/drawing/2014/main" id="{95409D4A-7CEF-7246-B588-1E4A83ECD693}"/>
              </a:ext>
            </a:extLst>
          </p:cNvPr>
          <p:cNvSpPr>
            <a:spLocks noGrp="1"/>
          </p:cNvSpPr>
          <p:nvPr>
            <p:ph type="pic" sz="quarter" idx="13" hasCustomPrompt="1"/>
          </p:nvPr>
        </p:nvSpPr>
        <p:spPr>
          <a:xfrm>
            <a:off x="-1" y="648000"/>
            <a:ext cx="9144001" cy="4500000"/>
          </a:xfrm>
        </p:spPr>
        <p:txBody>
          <a:bodyPr tIns="1548000"/>
          <a:lstStyle>
            <a:lvl1pPr marL="0" indent="0" algn="ctr">
              <a:buNone/>
              <a:defRPr/>
            </a:lvl1pPr>
          </a:lstStyle>
          <a:p>
            <a:r>
              <a:rPr lang="en-GB" dirty="0"/>
              <a:t>Click the icon below to insert your full screen image</a:t>
            </a:r>
          </a:p>
        </p:txBody>
      </p:sp>
    </p:spTree>
    <p:extLst>
      <p:ext uri="{BB962C8B-B14F-4D97-AF65-F5344CB8AC3E}">
        <p14:creationId xmlns:p14="http://schemas.microsoft.com/office/powerpoint/2010/main" val="2493488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QUESTIONS_title and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6" name="Title Placeholder 1">
            <a:extLst>
              <a:ext uri="{FF2B5EF4-FFF2-40B4-BE49-F238E27FC236}">
                <a16:creationId xmlns:a16="http://schemas.microsoft.com/office/drawing/2014/main" id="{5FDF643A-C931-B440-B4AB-257390DA78B9}"/>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
        <p:nvSpPr>
          <p:cNvPr id="7" name="Full screen image placeholder">
            <a:extLst>
              <a:ext uri="{FF2B5EF4-FFF2-40B4-BE49-F238E27FC236}">
                <a16:creationId xmlns:a16="http://schemas.microsoft.com/office/drawing/2014/main" id="{5DEEE129-C9E9-4A48-8B19-D7A5F59BE42E}"/>
              </a:ext>
            </a:extLst>
          </p:cNvPr>
          <p:cNvSpPr>
            <a:spLocks noGrp="1"/>
          </p:cNvSpPr>
          <p:nvPr>
            <p:ph type="pic" sz="quarter" idx="13" hasCustomPrompt="1"/>
          </p:nvPr>
        </p:nvSpPr>
        <p:spPr>
          <a:xfrm>
            <a:off x="-1" y="648000"/>
            <a:ext cx="9144001" cy="4500000"/>
          </a:xfrm>
        </p:spPr>
        <p:txBody>
          <a:bodyPr tIns="1548000"/>
          <a:lstStyle>
            <a:lvl1pPr marL="0" indent="0" algn="ctr">
              <a:buNone/>
              <a:defRPr/>
            </a:lvl1pPr>
          </a:lstStyle>
          <a:p>
            <a:r>
              <a:rPr lang="en-GB" dirty="0"/>
              <a:t>Click the icon below to insert your full screen image</a:t>
            </a:r>
          </a:p>
        </p:txBody>
      </p:sp>
    </p:spTree>
    <p:extLst>
      <p:ext uri="{BB962C8B-B14F-4D97-AF65-F5344CB8AC3E}">
        <p14:creationId xmlns:p14="http://schemas.microsoft.com/office/powerpoint/2010/main" val="22957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B005E0-0443-483E-AD4F-C7E068E8C8FA}"/>
              </a:ext>
            </a:extLst>
          </p:cNvPr>
          <p:cNvSpPr/>
          <p:nvPr userDrawn="1"/>
        </p:nvSpPr>
        <p:spPr>
          <a:xfrm>
            <a:off x="0" y="0"/>
            <a:ext cx="9144000" cy="449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ame 9">
            <a:extLst>
              <a:ext uri="{FF2B5EF4-FFF2-40B4-BE49-F238E27FC236}">
                <a16:creationId xmlns:a16="http://schemas.microsoft.com/office/drawing/2014/main" id="{3460D143-D871-45A5-9374-900C63E20797}"/>
              </a:ext>
            </a:extLst>
          </p:cNvPr>
          <p:cNvSpPr>
            <a:spLocks noChangeAspect="1"/>
          </p:cNvSpPr>
          <p:nvPr userDrawn="1"/>
        </p:nvSpPr>
        <p:spPr>
          <a:xfrm>
            <a:off x="3221396" y="896516"/>
            <a:ext cx="2701208" cy="2701208"/>
          </a:xfrm>
          <a:prstGeom prst="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itle 1">
            <a:extLst>
              <a:ext uri="{FF2B5EF4-FFF2-40B4-BE49-F238E27FC236}">
                <a16:creationId xmlns:a16="http://schemas.microsoft.com/office/drawing/2014/main" id="{99451498-AF2D-411E-B2DE-D2A7D4F50FAF}"/>
              </a:ext>
            </a:extLst>
          </p:cNvPr>
          <p:cNvSpPr>
            <a:spLocks noGrp="1"/>
          </p:cNvSpPr>
          <p:nvPr>
            <p:ph type="ctrTitle" hasCustomPrompt="1"/>
          </p:nvPr>
        </p:nvSpPr>
        <p:spPr>
          <a:xfrm>
            <a:off x="573881" y="895350"/>
            <a:ext cx="7996238" cy="1676400"/>
          </a:xfrm>
        </p:spPr>
        <p:txBody>
          <a:bodyPr anchor="b">
            <a:noAutofit/>
          </a:bodyPr>
          <a:lstStyle>
            <a:lvl1pPr algn="ctr">
              <a:defRPr sz="4000" b="1">
                <a:solidFill>
                  <a:schemeClr val="bg1"/>
                </a:solidFill>
              </a:defRPr>
            </a:lvl1pPr>
          </a:lstStyle>
          <a:p>
            <a:r>
              <a:rPr lang="en-US" dirty="0"/>
              <a:t>ENTER THE EXAM NAME</a:t>
            </a:r>
          </a:p>
        </p:txBody>
      </p:sp>
      <p:sp>
        <p:nvSpPr>
          <p:cNvPr id="6" name="Subtitle 2">
            <a:extLst>
              <a:ext uri="{FF2B5EF4-FFF2-40B4-BE49-F238E27FC236}">
                <a16:creationId xmlns:a16="http://schemas.microsoft.com/office/drawing/2014/main" id="{630A4229-5090-452A-B64B-F14695361F11}"/>
              </a:ext>
            </a:extLst>
          </p:cNvPr>
          <p:cNvSpPr>
            <a:spLocks noGrp="1"/>
          </p:cNvSpPr>
          <p:nvPr>
            <p:ph type="subTitle" idx="1" hasCustomPrompt="1"/>
          </p:nvPr>
        </p:nvSpPr>
        <p:spPr>
          <a:xfrm>
            <a:off x="571500" y="2644378"/>
            <a:ext cx="7996238" cy="1603772"/>
          </a:xfrm>
        </p:spPr>
        <p:txBody>
          <a:bodyPr>
            <a:noAutofit/>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SPACE TO INCLUDE A SUB-HEAD IF REQUIRED</a:t>
            </a:r>
          </a:p>
        </p:txBody>
      </p:sp>
      <p:sp>
        <p:nvSpPr>
          <p:cNvPr id="2" name="Slide Number Placeholder 1">
            <a:extLst>
              <a:ext uri="{FF2B5EF4-FFF2-40B4-BE49-F238E27FC236}">
                <a16:creationId xmlns:a16="http://schemas.microsoft.com/office/drawing/2014/main" id="{A0ED77F8-AAD6-463F-9EFA-929F65889496}"/>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11" name="Picture Placeholder 3">
            <a:extLst>
              <a:ext uri="{FF2B5EF4-FFF2-40B4-BE49-F238E27FC236}">
                <a16:creationId xmlns:a16="http://schemas.microsoft.com/office/drawing/2014/main" id="{D616627F-335E-834E-B39F-953591E7677A}"/>
              </a:ext>
            </a:extLst>
          </p:cNvPr>
          <p:cNvSpPr>
            <a:spLocks noGrp="1"/>
          </p:cNvSpPr>
          <p:nvPr>
            <p:ph type="pic" sz="quarter" idx="11" hasCustomPrompt="1"/>
          </p:nvPr>
        </p:nvSpPr>
        <p:spPr>
          <a:xfrm>
            <a:off x="3594538" y="4571604"/>
            <a:ext cx="2088931" cy="449714"/>
          </a:xfrm>
        </p:spPr>
        <p:txBody>
          <a:bodyPr/>
          <a:lstStyle>
            <a:lvl1pPr marL="0" indent="0" algn="ctr">
              <a:buFontTx/>
              <a:buNone/>
              <a:defRPr sz="1000">
                <a:solidFill>
                  <a:schemeClr val="bg1"/>
                </a:solidFill>
              </a:defRPr>
            </a:lvl1pPr>
          </a:lstStyle>
          <a:p>
            <a:r>
              <a:rPr lang="en-US" dirty="0"/>
              <a:t>Click to insert your logo (optional)</a:t>
            </a:r>
          </a:p>
        </p:txBody>
      </p:sp>
    </p:spTree>
    <p:extLst>
      <p:ext uri="{BB962C8B-B14F-4D97-AF65-F5344CB8AC3E}">
        <p14:creationId xmlns:p14="http://schemas.microsoft.com/office/powerpoint/2010/main" val="3878147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SUMMARY_title and full screen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6" name="Title Placeholder 1">
            <a:extLst>
              <a:ext uri="{FF2B5EF4-FFF2-40B4-BE49-F238E27FC236}">
                <a16:creationId xmlns:a16="http://schemas.microsoft.com/office/drawing/2014/main" id="{B3DECBE1-CFFC-2E41-AEEB-8C10E54C7DAE}"/>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
        <p:nvSpPr>
          <p:cNvPr id="7" name="Full screen image placeholder">
            <a:extLst>
              <a:ext uri="{FF2B5EF4-FFF2-40B4-BE49-F238E27FC236}">
                <a16:creationId xmlns:a16="http://schemas.microsoft.com/office/drawing/2014/main" id="{8E8EFD86-4864-834D-A23C-DEC5B9423509}"/>
              </a:ext>
            </a:extLst>
          </p:cNvPr>
          <p:cNvSpPr>
            <a:spLocks noGrp="1"/>
          </p:cNvSpPr>
          <p:nvPr>
            <p:ph type="pic" sz="quarter" idx="13" hasCustomPrompt="1"/>
          </p:nvPr>
        </p:nvSpPr>
        <p:spPr>
          <a:xfrm>
            <a:off x="-1" y="648000"/>
            <a:ext cx="9144001" cy="4500000"/>
          </a:xfrm>
        </p:spPr>
        <p:txBody>
          <a:bodyPr tIns="1548000"/>
          <a:lstStyle>
            <a:lvl1pPr marL="0" indent="0" algn="ctr">
              <a:buNone/>
              <a:defRPr/>
            </a:lvl1pPr>
          </a:lstStyle>
          <a:p>
            <a:r>
              <a:rPr lang="en-GB" dirty="0"/>
              <a:t>Click the icon below to insert your full screen image</a:t>
            </a:r>
          </a:p>
        </p:txBody>
      </p:sp>
    </p:spTree>
    <p:extLst>
      <p:ext uri="{BB962C8B-B14F-4D97-AF65-F5344CB8AC3E}">
        <p14:creationId xmlns:p14="http://schemas.microsoft.com/office/powerpoint/2010/main" val="3484945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6604EC8-AF6E-444E-9FF6-9B2FABF4E4E8}"/>
              </a:ext>
            </a:extLst>
          </p:cNvPr>
          <p:cNvSpPr>
            <a:spLocks noGrp="1"/>
          </p:cNvSpPr>
          <p:nvPr>
            <p:ph type="body" sz="quarter" idx="14" hasCustomPrompt="1"/>
          </p:nvPr>
        </p:nvSpPr>
        <p:spPr>
          <a:xfrm>
            <a:off x="571819" y="1113824"/>
            <a:ext cx="6286181" cy="3257850"/>
          </a:xfrm>
        </p:spPr>
        <p:txBody>
          <a:bodyPr lIns="0" bIns="0">
            <a:noAutofit/>
          </a:bodyPr>
          <a:lstStyle>
            <a:lvl1pPr marL="285750" indent="-285750">
              <a:lnSpc>
                <a:spcPct val="110000"/>
              </a:lnSpc>
              <a:spcBef>
                <a:spcPts val="750"/>
              </a:spcBef>
              <a:buFont typeface="Wingdings" panose="05000000000000000000" pitchFamily="2" charset="2"/>
              <a:buChar char="§"/>
              <a:defRPr sz="1200">
                <a:solidFill>
                  <a:schemeClr val="tx1"/>
                </a:solidFill>
              </a:defRPr>
            </a:lvl1pPr>
          </a:lstStyle>
          <a:p>
            <a:r>
              <a:rPr lang="en-GB" dirty="0"/>
              <a:t>Keep all bullet list points to short informational phrases only.</a:t>
            </a:r>
          </a:p>
          <a:p>
            <a:endParaRPr lang="en-GB" dirty="0"/>
          </a:p>
        </p:txBody>
      </p:sp>
      <p:sp>
        <p:nvSpPr>
          <p:cNvPr id="2" name="Slide Number Placeholder 1">
            <a:extLst>
              <a:ext uri="{FF2B5EF4-FFF2-40B4-BE49-F238E27FC236}">
                <a16:creationId xmlns:a16="http://schemas.microsoft.com/office/drawing/2014/main" id="{F4D485B5-F19E-427D-A9AD-4B21EF56B4C6}"/>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8" name="Title Placeholder 1">
            <a:extLst>
              <a:ext uri="{FF2B5EF4-FFF2-40B4-BE49-F238E27FC236}">
                <a16:creationId xmlns:a16="http://schemas.microsoft.com/office/drawing/2014/main" id="{ED7CB2EF-1C72-4C48-8B92-A203AF383307}"/>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Bullet list title text</a:t>
            </a:r>
          </a:p>
        </p:txBody>
      </p:sp>
    </p:spTree>
    <p:extLst>
      <p:ext uri="{BB962C8B-B14F-4D97-AF65-F5344CB8AC3E}">
        <p14:creationId xmlns:p14="http://schemas.microsoft.com/office/powerpoint/2010/main" val="80722941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a:extLst>
              <a:ext uri="{FF2B5EF4-FFF2-40B4-BE49-F238E27FC236}">
                <a16:creationId xmlns:a16="http://schemas.microsoft.com/office/drawing/2014/main" id="{463C477B-0A4B-42EF-B825-3CC4C2724769}"/>
              </a:ext>
            </a:extLst>
          </p:cNvPr>
          <p:cNvSpPr>
            <a:spLocks noGrp="1"/>
          </p:cNvSpPr>
          <p:nvPr>
            <p:ph type="body" sz="quarter" idx="14" hasCustomPrompt="1"/>
          </p:nvPr>
        </p:nvSpPr>
        <p:spPr>
          <a:xfrm>
            <a:off x="571819" y="1113824"/>
            <a:ext cx="6286181" cy="3257850"/>
          </a:xfrm>
        </p:spPr>
        <p:txBody>
          <a:bodyPr lIns="0" bIns="0">
            <a:noAutofit/>
          </a:bodyPr>
          <a:lstStyle>
            <a:lvl1pPr marL="342900" indent="-342900">
              <a:lnSpc>
                <a:spcPct val="110000"/>
              </a:lnSpc>
              <a:spcBef>
                <a:spcPts val="750"/>
              </a:spcBef>
              <a:buFont typeface="+mj-lt"/>
              <a:buAutoNum type="arabicPeriod"/>
              <a:defRPr sz="1200">
                <a:solidFill>
                  <a:schemeClr val="tx1"/>
                </a:solidFill>
              </a:defRPr>
            </a:lvl1pPr>
          </a:lstStyle>
          <a:p>
            <a:r>
              <a:rPr lang="en-GB" dirty="0"/>
              <a:t>Keep all numbered list points to short informational phrases only.</a:t>
            </a:r>
          </a:p>
        </p:txBody>
      </p:sp>
      <p:sp>
        <p:nvSpPr>
          <p:cNvPr id="2" name="Slide Number Placeholder 1">
            <a:extLst>
              <a:ext uri="{FF2B5EF4-FFF2-40B4-BE49-F238E27FC236}">
                <a16:creationId xmlns:a16="http://schemas.microsoft.com/office/drawing/2014/main" id="{03D5B926-CB89-43D8-962C-1C11F3428477}"/>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9" name="Title Placeholder 1">
            <a:extLst>
              <a:ext uri="{FF2B5EF4-FFF2-40B4-BE49-F238E27FC236}">
                <a16:creationId xmlns:a16="http://schemas.microsoft.com/office/drawing/2014/main" id="{B529E9F7-7908-DA4B-9578-11FB66AE7529}"/>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Numbered list title text</a:t>
            </a:r>
          </a:p>
        </p:txBody>
      </p:sp>
    </p:spTree>
    <p:extLst>
      <p:ext uri="{BB962C8B-B14F-4D97-AF65-F5344CB8AC3E}">
        <p14:creationId xmlns:p14="http://schemas.microsoft.com/office/powerpoint/2010/main" val="352164909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2 text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5">
            <a:extLst>
              <a:ext uri="{FF2B5EF4-FFF2-40B4-BE49-F238E27FC236}">
                <a16:creationId xmlns:a16="http://schemas.microsoft.com/office/drawing/2014/main" id="{9F265038-05F2-4CEE-B84D-D95DDA94B401}"/>
              </a:ext>
            </a:extLst>
          </p:cNvPr>
          <p:cNvSpPr>
            <a:spLocks noGrp="1"/>
          </p:cNvSpPr>
          <p:nvPr>
            <p:ph type="body" sz="quarter" idx="13" hasCustomPrompt="1"/>
          </p:nvPr>
        </p:nvSpPr>
        <p:spPr>
          <a:xfrm>
            <a:off x="571500" y="1114124"/>
            <a:ext cx="3714749" cy="3264397"/>
          </a:xfrm>
        </p:spPr>
        <p:txBody>
          <a:bodyPr/>
          <a:lstStyle>
            <a:lvl1pPr marL="285750" indent="-285750">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20" name="Text Placeholder 15">
            <a:extLst>
              <a:ext uri="{FF2B5EF4-FFF2-40B4-BE49-F238E27FC236}">
                <a16:creationId xmlns:a16="http://schemas.microsoft.com/office/drawing/2014/main" id="{105E1624-10BB-440E-A43B-521D843ACCEF}"/>
              </a:ext>
            </a:extLst>
          </p:cNvPr>
          <p:cNvSpPr>
            <a:spLocks noGrp="1"/>
          </p:cNvSpPr>
          <p:nvPr>
            <p:ph type="body" sz="quarter" idx="15" hasCustomPrompt="1"/>
          </p:nvPr>
        </p:nvSpPr>
        <p:spPr>
          <a:xfrm>
            <a:off x="4857750" y="1114124"/>
            <a:ext cx="3714752" cy="3264397"/>
          </a:xfrm>
        </p:spPr>
        <p:txBody>
          <a:bodyPr/>
          <a:lstStyle>
            <a:lvl1pPr marL="285750" indent="-285750">
              <a:buClr>
                <a:schemeClr val="accent1"/>
              </a:buClr>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2" name="Slide Number Placeholder 1">
            <a:extLst>
              <a:ext uri="{FF2B5EF4-FFF2-40B4-BE49-F238E27FC236}">
                <a16:creationId xmlns:a16="http://schemas.microsoft.com/office/drawing/2014/main" id="{DDC65909-6F41-4704-8C66-EEF22CB82330}"/>
              </a:ext>
            </a:extLst>
          </p:cNvPr>
          <p:cNvSpPr>
            <a:spLocks noGrp="1"/>
          </p:cNvSpPr>
          <p:nvPr>
            <p:ph type="sldNum" sz="quarter" idx="16"/>
          </p:nvPr>
        </p:nvSpPr>
        <p:spPr/>
        <p:txBody>
          <a:bodyPr/>
          <a:lstStyle/>
          <a:p>
            <a:fld id="{D8E11B39-5312-4BA2-9D77-E49168D4D691}" type="slidenum">
              <a:rPr lang="en-GB" smtClean="0"/>
              <a:pPr/>
              <a:t>‹#›</a:t>
            </a:fld>
            <a:endParaRPr lang="en-GB" dirty="0"/>
          </a:p>
        </p:txBody>
      </p:sp>
      <p:sp>
        <p:nvSpPr>
          <p:cNvPr id="11" name="Title Placeholder 1">
            <a:extLst>
              <a:ext uri="{FF2B5EF4-FFF2-40B4-BE49-F238E27FC236}">
                <a16:creationId xmlns:a16="http://schemas.microsoft.com/office/drawing/2014/main" id="{304D23DC-D8BF-DB4B-AAEB-B438122F57D9}"/>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Tree>
    <p:extLst>
      <p:ext uri="{BB962C8B-B14F-4D97-AF65-F5344CB8AC3E}">
        <p14:creationId xmlns:p14="http://schemas.microsoft.com/office/powerpoint/2010/main" val="2116354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Photo, Title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96566-4B50-4010-914C-DA5CA269E9E4}"/>
              </a:ext>
            </a:extLst>
          </p:cNvPr>
          <p:cNvSpPr>
            <a:spLocks noGrp="1"/>
          </p:cNvSpPr>
          <p:nvPr>
            <p:ph type="sldNum" sz="quarter" idx="17"/>
          </p:nvPr>
        </p:nvSpPr>
        <p:spPr/>
        <p:txBody>
          <a:bodyPr/>
          <a:lstStyle/>
          <a:p>
            <a:fld id="{D8E11B39-5312-4BA2-9D77-E49168D4D691}" type="slidenum">
              <a:rPr lang="en-GB" smtClean="0"/>
              <a:pPr/>
              <a:t>‹#›</a:t>
            </a:fld>
            <a:endParaRPr lang="en-GB" dirty="0"/>
          </a:p>
        </p:txBody>
      </p:sp>
      <p:sp>
        <p:nvSpPr>
          <p:cNvPr id="11" name="Text Placeholder 15">
            <a:extLst>
              <a:ext uri="{FF2B5EF4-FFF2-40B4-BE49-F238E27FC236}">
                <a16:creationId xmlns:a16="http://schemas.microsoft.com/office/drawing/2014/main" id="{F742D6EC-222A-6F4A-BCB5-C7A06954FC78}"/>
              </a:ext>
            </a:extLst>
          </p:cNvPr>
          <p:cNvSpPr>
            <a:spLocks noGrp="1"/>
          </p:cNvSpPr>
          <p:nvPr>
            <p:ph type="body" sz="quarter" idx="18" hasCustomPrompt="1"/>
          </p:nvPr>
        </p:nvSpPr>
        <p:spPr>
          <a:xfrm>
            <a:off x="3528000" y="1079999"/>
            <a:ext cx="4860000" cy="3420000"/>
          </a:xfrm>
        </p:spPr>
        <p:txBody>
          <a:bodyPr/>
          <a:lstStyle>
            <a:lvl1pPr marL="0" indent="0">
              <a:buClr>
                <a:schemeClr val="accent1"/>
              </a:buClr>
              <a:buFontTx/>
              <a:buNone/>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12" name="Title Placeholder 1">
            <a:extLst>
              <a:ext uri="{FF2B5EF4-FFF2-40B4-BE49-F238E27FC236}">
                <a16:creationId xmlns:a16="http://schemas.microsoft.com/office/drawing/2014/main" id="{163A6B88-523D-CB4A-B72C-212EDB790A37}"/>
              </a:ext>
            </a:extLst>
          </p:cNvPr>
          <p:cNvSpPr>
            <a:spLocks noGrp="1"/>
          </p:cNvSpPr>
          <p:nvPr>
            <p:ph type="title" hasCustomPrompt="1"/>
          </p:nvPr>
        </p:nvSpPr>
        <p:spPr>
          <a:xfrm>
            <a:off x="3528000" y="288000"/>
            <a:ext cx="4860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
        <p:nvSpPr>
          <p:cNvPr id="6" name="Full screen image placeholder">
            <a:extLst>
              <a:ext uri="{FF2B5EF4-FFF2-40B4-BE49-F238E27FC236}">
                <a16:creationId xmlns:a16="http://schemas.microsoft.com/office/drawing/2014/main" id="{3AAE0456-C0F2-FC4D-BA31-549C99B046C3}"/>
              </a:ext>
            </a:extLst>
          </p:cNvPr>
          <p:cNvSpPr>
            <a:spLocks noGrp="1"/>
          </p:cNvSpPr>
          <p:nvPr>
            <p:ph type="pic" sz="quarter" idx="13" hasCustomPrompt="1"/>
          </p:nvPr>
        </p:nvSpPr>
        <p:spPr>
          <a:xfrm>
            <a:off x="-1" y="0"/>
            <a:ext cx="3240000" cy="4500000"/>
          </a:xfrm>
        </p:spPr>
        <p:txBody>
          <a:bodyPr tIns="1548000"/>
          <a:lstStyle>
            <a:lvl1pPr marL="0" indent="0" algn="ctr">
              <a:buNone/>
              <a:defRPr/>
            </a:lvl1pPr>
          </a:lstStyle>
          <a:p>
            <a:r>
              <a:rPr lang="en-GB" dirty="0"/>
              <a:t>Click the icon below to insert your image</a:t>
            </a:r>
          </a:p>
        </p:txBody>
      </p:sp>
    </p:spTree>
    <p:extLst>
      <p:ext uri="{BB962C8B-B14F-4D97-AF65-F5344CB8AC3E}">
        <p14:creationId xmlns:p14="http://schemas.microsoft.com/office/powerpoint/2010/main" val="3415805182"/>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Photo, Title &amp; Text">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96566-4B50-4010-914C-DA5CA269E9E4}"/>
              </a:ext>
            </a:extLst>
          </p:cNvPr>
          <p:cNvSpPr>
            <a:spLocks noGrp="1"/>
          </p:cNvSpPr>
          <p:nvPr>
            <p:ph type="sldNum" sz="quarter" idx="17"/>
          </p:nvPr>
        </p:nvSpPr>
        <p:spPr/>
        <p:txBody>
          <a:bodyPr/>
          <a:lstStyle/>
          <a:p>
            <a:fld id="{D8E11B39-5312-4BA2-9D77-E49168D4D691}" type="slidenum">
              <a:rPr lang="en-GB" smtClean="0"/>
              <a:pPr/>
              <a:t>‹#›</a:t>
            </a:fld>
            <a:endParaRPr lang="en-GB" dirty="0"/>
          </a:p>
        </p:txBody>
      </p:sp>
      <p:sp>
        <p:nvSpPr>
          <p:cNvPr id="11" name="Text Placeholder 15">
            <a:extLst>
              <a:ext uri="{FF2B5EF4-FFF2-40B4-BE49-F238E27FC236}">
                <a16:creationId xmlns:a16="http://schemas.microsoft.com/office/drawing/2014/main" id="{F742D6EC-222A-6F4A-BCB5-C7A06954FC78}"/>
              </a:ext>
            </a:extLst>
          </p:cNvPr>
          <p:cNvSpPr>
            <a:spLocks noGrp="1"/>
          </p:cNvSpPr>
          <p:nvPr>
            <p:ph type="body" sz="quarter" idx="18" hasCustomPrompt="1"/>
          </p:nvPr>
        </p:nvSpPr>
        <p:spPr>
          <a:xfrm>
            <a:off x="432000" y="1079999"/>
            <a:ext cx="4860000" cy="3420000"/>
          </a:xfrm>
        </p:spPr>
        <p:txBody>
          <a:bodyPr/>
          <a:lstStyle>
            <a:lvl1pPr marL="0" indent="0">
              <a:buClr>
                <a:schemeClr val="accent1"/>
              </a:buClr>
              <a:buFontTx/>
              <a:buNone/>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your text here</a:t>
            </a:r>
            <a:endParaRPr lang="en-GB" dirty="0"/>
          </a:p>
        </p:txBody>
      </p:sp>
      <p:sp>
        <p:nvSpPr>
          <p:cNvPr id="12" name="Title Placeholder 1">
            <a:extLst>
              <a:ext uri="{FF2B5EF4-FFF2-40B4-BE49-F238E27FC236}">
                <a16:creationId xmlns:a16="http://schemas.microsoft.com/office/drawing/2014/main" id="{163A6B88-523D-CB4A-B72C-212EDB790A37}"/>
              </a:ext>
            </a:extLst>
          </p:cNvPr>
          <p:cNvSpPr>
            <a:spLocks noGrp="1"/>
          </p:cNvSpPr>
          <p:nvPr>
            <p:ph type="title" hasCustomPrompt="1"/>
          </p:nvPr>
        </p:nvSpPr>
        <p:spPr>
          <a:xfrm>
            <a:off x="432000" y="288000"/>
            <a:ext cx="4860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
        <p:nvSpPr>
          <p:cNvPr id="6" name="Full screen image placeholder">
            <a:extLst>
              <a:ext uri="{FF2B5EF4-FFF2-40B4-BE49-F238E27FC236}">
                <a16:creationId xmlns:a16="http://schemas.microsoft.com/office/drawing/2014/main" id="{3504585D-F8CC-0D45-BA73-BE5A536ADCF7}"/>
              </a:ext>
            </a:extLst>
          </p:cNvPr>
          <p:cNvSpPr>
            <a:spLocks noGrp="1"/>
          </p:cNvSpPr>
          <p:nvPr>
            <p:ph type="pic" sz="quarter" idx="13" hasCustomPrompt="1"/>
          </p:nvPr>
        </p:nvSpPr>
        <p:spPr>
          <a:xfrm>
            <a:off x="5904000" y="-1"/>
            <a:ext cx="3240000" cy="4500000"/>
          </a:xfrm>
        </p:spPr>
        <p:txBody>
          <a:bodyPr tIns="1548000"/>
          <a:lstStyle>
            <a:lvl1pPr marL="0" indent="0" algn="ctr">
              <a:buNone/>
              <a:defRPr/>
            </a:lvl1pPr>
          </a:lstStyle>
          <a:p>
            <a:r>
              <a:rPr lang="en-GB" dirty="0"/>
              <a:t>Click the icon below to insert your image</a:t>
            </a:r>
          </a:p>
        </p:txBody>
      </p:sp>
      <p:pic>
        <p:nvPicPr>
          <p:cNvPr id="4" name="Picture 3">
            <a:extLst>
              <a:ext uri="{FF2B5EF4-FFF2-40B4-BE49-F238E27FC236}">
                <a16:creationId xmlns:a16="http://schemas.microsoft.com/office/drawing/2014/main" id="{0CB037FF-D37E-4042-ADDC-4D1DA38771BF}"/>
              </a:ext>
            </a:extLst>
          </p:cNvPr>
          <p:cNvPicPr>
            <a:picLocks/>
          </p:cNvPicPr>
          <p:nvPr userDrawn="1"/>
        </p:nvPicPr>
        <p:blipFill>
          <a:blip r:embed="rId2"/>
          <a:stretch>
            <a:fillRect/>
          </a:stretch>
        </p:blipFill>
        <p:spPr>
          <a:xfrm>
            <a:off x="8532000" y="0"/>
            <a:ext cx="503999" cy="647700"/>
          </a:xfrm>
          <a:prstGeom prst="rect">
            <a:avLst/>
          </a:prstGeom>
        </p:spPr>
      </p:pic>
    </p:spTree>
    <p:extLst>
      <p:ext uri="{BB962C8B-B14F-4D97-AF65-F5344CB8AC3E}">
        <p14:creationId xmlns:p14="http://schemas.microsoft.com/office/powerpoint/2010/main" val="3359479522"/>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pactful stat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Impact Statement Placeholder">
            <a:extLst>
              <a:ext uri="{FF2B5EF4-FFF2-40B4-BE49-F238E27FC236}">
                <a16:creationId xmlns:a16="http://schemas.microsoft.com/office/drawing/2014/main" id="{B0E76328-CD34-446E-8DB1-AFE77E3C3836}"/>
              </a:ext>
            </a:extLst>
          </p:cNvPr>
          <p:cNvSpPr>
            <a:spLocks noGrp="1"/>
          </p:cNvSpPr>
          <p:nvPr>
            <p:ph type="body" sz="quarter" idx="13" hasCustomPrompt="1"/>
          </p:nvPr>
        </p:nvSpPr>
        <p:spPr>
          <a:xfrm>
            <a:off x="1143000" y="457200"/>
            <a:ext cx="6858000" cy="2048428"/>
          </a:xfrm>
          <a:noFill/>
        </p:spPr>
        <p:txBody>
          <a:bodyPr wrap="square" lIns="0" tIns="0" rIns="0" bIns="0" anchor="b" anchorCtr="0">
            <a:noAutofit/>
          </a:bodyPr>
          <a:lstStyle>
            <a:lvl1pPr marL="0" marR="0" indent="0" algn="ctr" defTabSz="685800" rtl="0" eaLnBrk="1" fontAlgn="auto" latinLnBrk="0" hangingPunct="1">
              <a:lnSpc>
                <a:spcPct val="90000"/>
              </a:lnSpc>
              <a:spcBef>
                <a:spcPts val="750"/>
              </a:spcBef>
              <a:spcAft>
                <a:spcPts val="0"/>
              </a:spcAft>
              <a:buClr>
                <a:srgbClr val="C80000"/>
              </a:buClr>
              <a:buSzPct val="110000"/>
              <a:buFont typeface="Wingdings" pitchFamily="2" charset="2"/>
              <a:buNone/>
              <a:tabLst/>
              <a:defRPr sz="4000" b="1">
                <a:solidFill>
                  <a:schemeClr val="accent1"/>
                </a:solidFill>
                <a:latin typeface="+mj-lt"/>
              </a:defRPr>
            </a:lvl1pPr>
            <a:lvl2pPr marL="342900" indent="0" algn="ctr">
              <a:buNone/>
              <a:defRPr sz="4400">
                <a:latin typeface="+mj-lt"/>
              </a:defRPr>
            </a:lvl2pPr>
            <a:lvl3pPr marL="685800" indent="0" algn="ctr">
              <a:buNone/>
              <a:defRPr sz="4400">
                <a:latin typeface="+mj-lt"/>
              </a:defRPr>
            </a:lvl3pPr>
            <a:lvl4pPr marL="1028700" indent="0" algn="ctr">
              <a:buNone/>
              <a:defRPr sz="4400">
                <a:latin typeface="+mj-lt"/>
              </a:defRPr>
            </a:lvl4pPr>
            <a:lvl5pPr marL="1371600" indent="0" algn="ctr">
              <a:buNone/>
              <a:defRPr sz="4400">
                <a:latin typeface="+mj-lt"/>
              </a:defRPr>
            </a:lvl5pPr>
          </a:lstStyle>
          <a:p>
            <a:pPr marL="0" marR="0" lvl="0" indent="0" algn="ctr" defTabSz="685800" rtl="0" eaLnBrk="1" fontAlgn="auto" latinLnBrk="0" hangingPunct="1">
              <a:lnSpc>
                <a:spcPct val="90000"/>
              </a:lnSpc>
              <a:spcBef>
                <a:spcPts val="750"/>
              </a:spcBef>
              <a:spcAft>
                <a:spcPts val="0"/>
              </a:spcAft>
              <a:buClr>
                <a:srgbClr val="C80000"/>
              </a:buClr>
              <a:buSzPct val="110000"/>
              <a:buFont typeface="Wingdings" pitchFamily="2" charset="2"/>
              <a:buNone/>
              <a:tabLst/>
              <a:defRPr/>
            </a:pPr>
            <a:r>
              <a:rPr lang="en-US" dirty="0"/>
              <a:t>Grab attention with an impactful statement here</a:t>
            </a:r>
            <a:endParaRPr lang="en-GB" dirty="0"/>
          </a:p>
        </p:txBody>
      </p:sp>
      <p:sp>
        <p:nvSpPr>
          <p:cNvPr id="12" name="SubText Placeholder">
            <a:extLst>
              <a:ext uri="{FF2B5EF4-FFF2-40B4-BE49-F238E27FC236}">
                <a16:creationId xmlns:a16="http://schemas.microsoft.com/office/drawing/2014/main" id="{3671B9B4-1C80-46A7-ACC2-281857A61AF0}"/>
              </a:ext>
            </a:extLst>
          </p:cNvPr>
          <p:cNvSpPr>
            <a:spLocks noGrp="1"/>
          </p:cNvSpPr>
          <p:nvPr>
            <p:ph type="body" sz="quarter" idx="14" hasCustomPrompt="1"/>
          </p:nvPr>
        </p:nvSpPr>
        <p:spPr>
          <a:xfrm>
            <a:off x="2000250" y="2571750"/>
            <a:ext cx="5148263" cy="1200150"/>
          </a:xfrm>
          <a:noFill/>
        </p:spPr>
        <p:txBody>
          <a:bodyPr lIns="0" tIns="72000" rIns="0" bIns="0">
            <a:noAutofit/>
          </a:bodyPr>
          <a:lstStyle>
            <a:lvl1pPr marL="0" marR="0" indent="0" algn="ctr" defTabSz="685800" rtl="0" eaLnBrk="1" fontAlgn="auto" latinLnBrk="0" hangingPunct="1">
              <a:lnSpc>
                <a:spcPct val="90000"/>
              </a:lnSpc>
              <a:spcBef>
                <a:spcPts val="0"/>
              </a:spcBef>
              <a:spcAft>
                <a:spcPts val="0"/>
              </a:spcAft>
              <a:buClr>
                <a:srgbClr val="C80000"/>
              </a:buClr>
              <a:buSzTx/>
              <a:buFont typeface="Wingdings" pitchFamily="2" charset="2"/>
              <a:buNone/>
              <a:tabLst/>
              <a:defRPr sz="1400"/>
            </a:lvl1pPr>
            <a:lvl2pPr marL="342900" indent="0" algn="ctr">
              <a:buNone/>
              <a:defRPr sz="1800"/>
            </a:lvl2pPr>
            <a:lvl3pPr marL="685800" indent="0" algn="ctr">
              <a:buNone/>
              <a:defRPr sz="1800"/>
            </a:lvl3pPr>
            <a:lvl4pPr marL="1028700" indent="0" algn="ctr">
              <a:buNone/>
              <a:defRPr sz="1800"/>
            </a:lvl4pPr>
            <a:lvl5pPr marL="1371600" indent="0" algn="ctr">
              <a:buNone/>
              <a:defRPr sz="1800"/>
            </a:lvl5pPr>
          </a:lstStyle>
          <a:p>
            <a:pPr marL="0" marR="0" lvl="0" indent="0" algn="ctr" defTabSz="685800" rtl="0" eaLnBrk="1" fontAlgn="auto" latinLnBrk="0" hangingPunct="1">
              <a:lnSpc>
                <a:spcPct val="90000"/>
              </a:lnSpc>
              <a:spcBef>
                <a:spcPts val="750"/>
              </a:spcBef>
              <a:spcAft>
                <a:spcPts val="0"/>
              </a:spcAft>
              <a:buClr>
                <a:srgbClr val="C80000"/>
              </a:buClr>
              <a:buSzTx/>
              <a:buFont typeface="Wingdings" pitchFamily="2" charset="2"/>
              <a:buNone/>
              <a:tabLst/>
              <a:defRPr/>
            </a:pPr>
            <a:r>
              <a:rPr lang="en-US" dirty="0"/>
              <a:t>Add further detail here, but only if needed</a:t>
            </a:r>
            <a:endParaRPr lang="en-GB" dirty="0"/>
          </a:p>
        </p:txBody>
      </p:sp>
      <p:sp>
        <p:nvSpPr>
          <p:cNvPr id="2" name="Slide Number Placeholder 1">
            <a:extLst>
              <a:ext uri="{FF2B5EF4-FFF2-40B4-BE49-F238E27FC236}">
                <a16:creationId xmlns:a16="http://schemas.microsoft.com/office/drawing/2014/main" id="{BFAED889-8996-4D41-A0DD-99A6F6C63B00}"/>
              </a:ext>
            </a:extLst>
          </p:cNvPr>
          <p:cNvSpPr>
            <a:spLocks noGrp="1"/>
          </p:cNvSpPr>
          <p:nvPr>
            <p:ph type="sldNum" sz="quarter" idx="15"/>
          </p:nvPr>
        </p:nvSpPr>
        <p:spPr/>
        <p:txBody>
          <a:body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205664483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number / Standout statist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C53FB6B-838C-4AEA-A0DB-0EA286989ACA}"/>
              </a:ext>
            </a:extLst>
          </p:cNvPr>
          <p:cNvSpPr>
            <a:spLocks noGrp="1"/>
          </p:cNvSpPr>
          <p:nvPr>
            <p:ph type="body" sz="quarter" idx="13" hasCustomPrompt="1"/>
          </p:nvPr>
        </p:nvSpPr>
        <p:spPr>
          <a:xfrm>
            <a:off x="571499" y="1100140"/>
            <a:ext cx="7996237" cy="2299091"/>
          </a:xfrm>
        </p:spPr>
        <p:txBody>
          <a:bodyPr lIns="0" bIns="0" anchor="ctr" anchorCtr="0">
            <a:spAutoFit/>
          </a:bodyPr>
          <a:lstStyle>
            <a:lvl1pPr marL="0" indent="0" algn="ctr">
              <a:buNone/>
              <a:defRPr sz="16600" b="1">
                <a:solidFill>
                  <a:schemeClr val="accent1"/>
                </a:solidFill>
              </a:defRPr>
            </a:lvl1pPr>
          </a:lstStyle>
          <a:p>
            <a:pPr lvl="0"/>
            <a:r>
              <a:rPr lang="en-US" dirty="0"/>
              <a:t>3,327</a:t>
            </a:r>
            <a:endParaRPr lang="en-GB" dirty="0"/>
          </a:p>
        </p:txBody>
      </p:sp>
      <p:sp>
        <p:nvSpPr>
          <p:cNvPr id="12" name="Text Placeholder 11">
            <a:extLst>
              <a:ext uri="{FF2B5EF4-FFF2-40B4-BE49-F238E27FC236}">
                <a16:creationId xmlns:a16="http://schemas.microsoft.com/office/drawing/2014/main" id="{9902C823-66E1-4941-AC18-18175D6A9F16}"/>
              </a:ext>
            </a:extLst>
          </p:cNvPr>
          <p:cNvSpPr>
            <a:spLocks noGrp="1"/>
          </p:cNvSpPr>
          <p:nvPr>
            <p:ph type="body" sz="quarter" idx="14" hasCustomPrompt="1"/>
          </p:nvPr>
        </p:nvSpPr>
        <p:spPr>
          <a:xfrm>
            <a:off x="573881" y="115888"/>
            <a:ext cx="7996238" cy="851693"/>
          </a:xfrm>
        </p:spPr>
        <p:txBody>
          <a:bodyPr lIns="0" bIns="0" anchor="b" anchorCtr="0">
            <a:noAutofit/>
          </a:bodyPr>
          <a:lstStyle>
            <a:lvl1pPr marL="0" marR="0" indent="0" algn="ctr" defTabSz="685800" rtl="0" eaLnBrk="1" fontAlgn="auto" latinLnBrk="0" hangingPunct="1">
              <a:lnSpc>
                <a:spcPct val="90000"/>
              </a:lnSpc>
              <a:spcBef>
                <a:spcPts val="0"/>
              </a:spcBef>
              <a:spcAft>
                <a:spcPts val="0"/>
              </a:spcAft>
              <a:buClr>
                <a:srgbClr val="C80000"/>
              </a:buClr>
              <a:buSzTx/>
              <a:buFont typeface="Wingdings" pitchFamily="2" charset="2"/>
              <a:buNone/>
              <a:tabLst/>
              <a:defRPr sz="3200" b="1">
                <a:latin typeface="+mj-lt"/>
              </a:defRPr>
            </a:lvl1pPr>
            <a:lvl2pPr marL="342900" indent="0">
              <a:buNone/>
              <a:defRPr sz="2800">
                <a:latin typeface="+mj-lt"/>
              </a:defRPr>
            </a:lvl2pPr>
            <a:lvl3pPr marL="685800" indent="0">
              <a:buNone/>
              <a:defRPr sz="2800">
                <a:latin typeface="+mj-lt"/>
              </a:defRPr>
            </a:lvl3pPr>
            <a:lvl4pPr marL="1028700" indent="0">
              <a:buNone/>
              <a:defRPr sz="2800">
                <a:latin typeface="+mj-lt"/>
              </a:defRPr>
            </a:lvl4pPr>
            <a:lvl5pPr marL="1371600" indent="0">
              <a:buNone/>
              <a:defRPr sz="2800">
                <a:latin typeface="+mj-lt"/>
              </a:defRPr>
            </a:lvl5pPr>
          </a:lstStyle>
          <a:p>
            <a:pPr marL="0" marR="0" lvl="0" indent="0" algn="ctr" defTabSz="685800" rtl="0" eaLnBrk="1" fontAlgn="auto" latinLnBrk="0" hangingPunct="1">
              <a:lnSpc>
                <a:spcPct val="90000"/>
              </a:lnSpc>
              <a:spcBef>
                <a:spcPts val="0"/>
              </a:spcBef>
              <a:spcAft>
                <a:spcPts val="0"/>
              </a:spcAft>
              <a:buClr>
                <a:srgbClr val="C80000"/>
              </a:buClr>
              <a:buSzTx/>
              <a:buFont typeface="Wingdings" pitchFamily="2" charset="2"/>
              <a:buNone/>
              <a:tabLst/>
              <a:defRPr/>
            </a:pPr>
            <a:r>
              <a:rPr lang="en-GB" sz="2800" dirty="0">
                <a:latin typeface="+mj-lt"/>
              </a:rPr>
              <a:t>The ‘big number slide’ – add title here</a:t>
            </a:r>
            <a:endParaRPr lang="en-GB" sz="3200" dirty="0">
              <a:latin typeface="+mj-lt"/>
            </a:endParaRPr>
          </a:p>
        </p:txBody>
      </p:sp>
      <p:sp>
        <p:nvSpPr>
          <p:cNvPr id="16" name="Text Placeholder 15">
            <a:extLst>
              <a:ext uri="{FF2B5EF4-FFF2-40B4-BE49-F238E27FC236}">
                <a16:creationId xmlns:a16="http://schemas.microsoft.com/office/drawing/2014/main" id="{BE73FC6F-FCB3-4B4D-8BCB-85430F6C6630}"/>
              </a:ext>
            </a:extLst>
          </p:cNvPr>
          <p:cNvSpPr>
            <a:spLocks noGrp="1"/>
          </p:cNvSpPr>
          <p:nvPr>
            <p:ph type="body" sz="quarter" idx="15" hasCustomPrompt="1"/>
          </p:nvPr>
        </p:nvSpPr>
        <p:spPr>
          <a:xfrm>
            <a:off x="2286000" y="3531790"/>
            <a:ext cx="4572000" cy="754460"/>
          </a:xfrm>
        </p:spPr>
        <p:txBody>
          <a:bodyPr lIns="0" bIns="0">
            <a:noAutofit/>
          </a:bodyPr>
          <a:lstStyle>
            <a:lvl1pPr marL="0" indent="0" algn="ctr">
              <a:spcBef>
                <a:spcPts val="0"/>
              </a:spcBef>
              <a:buNone/>
              <a:defRPr sz="1400"/>
            </a:lvl1pPr>
            <a:lvl2pPr marL="342900" indent="0">
              <a:buNone/>
              <a:defRPr sz="1200"/>
            </a:lvl2pPr>
            <a:lvl3pPr marL="685800" indent="0">
              <a:buNone/>
              <a:defRPr sz="1200"/>
            </a:lvl3pPr>
            <a:lvl4pPr marL="1028700" indent="0">
              <a:buNone/>
              <a:defRPr sz="1200"/>
            </a:lvl4pPr>
            <a:lvl5pPr marL="1371600" indent="0">
              <a:buNone/>
              <a:defRPr sz="1200"/>
            </a:lvl5pPr>
          </a:lstStyle>
          <a:p>
            <a:r>
              <a:rPr lang="en-GB" sz="1200" dirty="0"/>
              <a:t>Use this slide to insert a key statistic, for example a big number, and add a small amount of supporting text here to give context. </a:t>
            </a:r>
          </a:p>
        </p:txBody>
      </p:sp>
      <p:sp>
        <p:nvSpPr>
          <p:cNvPr id="2" name="Slide Number Placeholder 1">
            <a:extLst>
              <a:ext uri="{FF2B5EF4-FFF2-40B4-BE49-F238E27FC236}">
                <a16:creationId xmlns:a16="http://schemas.microsoft.com/office/drawing/2014/main" id="{FCE4712C-6C6E-4AE0-8D9F-DD6A0E36D6CA}"/>
              </a:ext>
            </a:extLst>
          </p:cNvPr>
          <p:cNvSpPr>
            <a:spLocks noGrp="1"/>
          </p:cNvSpPr>
          <p:nvPr>
            <p:ph type="sldNum" sz="quarter" idx="16"/>
          </p:nvPr>
        </p:nvSpPr>
        <p:spPr/>
        <p:txBody>
          <a:body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948236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info boxes with 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699BB-9BB8-442D-9116-3E348488F6DE}"/>
              </a:ext>
            </a:extLst>
          </p:cNvPr>
          <p:cNvSpPr>
            <a:spLocks noGrp="1"/>
          </p:cNvSpPr>
          <p:nvPr>
            <p:ph type="body" sz="quarter" idx="14" hasCustomPrompt="1"/>
          </p:nvPr>
        </p:nvSpPr>
        <p:spPr>
          <a:xfrm>
            <a:off x="571499" y="1545923"/>
            <a:ext cx="3717787"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11" name="Text Placeholder 11">
            <a:extLst>
              <a:ext uri="{FF2B5EF4-FFF2-40B4-BE49-F238E27FC236}">
                <a16:creationId xmlns:a16="http://schemas.microsoft.com/office/drawing/2014/main" id="{FDD01EBF-D02F-4D55-8BD1-6F45AE430B22}"/>
              </a:ext>
            </a:extLst>
          </p:cNvPr>
          <p:cNvSpPr>
            <a:spLocks noGrp="1"/>
          </p:cNvSpPr>
          <p:nvPr>
            <p:ph type="body" sz="quarter" idx="18" hasCustomPrompt="1"/>
          </p:nvPr>
        </p:nvSpPr>
        <p:spPr>
          <a:xfrm>
            <a:off x="4855820" y="1545923"/>
            <a:ext cx="3716955"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15" name="Text Placeholder 9">
            <a:extLst>
              <a:ext uri="{FF2B5EF4-FFF2-40B4-BE49-F238E27FC236}">
                <a16:creationId xmlns:a16="http://schemas.microsoft.com/office/drawing/2014/main" id="{7187CF6C-05FA-442B-A9DA-C2DBF7B19BF9}"/>
              </a:ext>
            </a:extLst>
          </p:cNvPr>
          <p:cNvSpPr>
            <a:spLocks noGrp="1"/>
          </p:cNvSpPr>
          <p:nvPr>
            <p:ph type="body" sz="quarter" idx="13" hasCustomPrompt="1"/>
          </p:nvPr>
        </p:nvSpPr>
        <p:spPr>
          <a:xfrm>
            <a:off x="571226" y="1114124"/>
            <a:ext cx="3718060"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1</a:t>
            </a:r>
            <a:endParaRPr lang="en-GB" dirty="0"/>
          </a:p>
        </p:txBody>
      </p:sp>
      <p:sp>
        <p:nvSpPr>
          <p:cNvPr id="19" name="Text Placeholder 9">
            <a:extLst>
              <a:ext uri="{FF2B5EF4-FFF2-40B4-BE49-F238E27FC236}">
                <a16:creationId xmlns:a16="http://schemas.microsoft.com/office/drawing/2014/main" id="{51A14865-0F50-4951-A268-885B63639944}"/>
              </a:ext>
            </a:extLst>
          </p:cNvPr>
          <p:cNvSpPr>
            <a:spLocks noGrp="1"/>
          </p:cNvSpPr>
          <p:nvPr>
            <p:ph type="body" sz="quarter" idx="20" hasCustomPrompt="1"/>
          </p:nvPr>
        </p:nvSpPr>
        <p:spPr>
          <a:xfrm>
            <a:off x="4855820" y="1114124"/>
            <a:ext cx="3716955"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2</a:t>
            </a:r>
            <a:endParaRPr lang="en-GB" dirty="0"/>
          </a:p>
        </p:txBody>
      </p:sp>
      <p:sp>
        <p:nvSpPr>
          <p:cNvPr id="2" name="Slide Number Placeholder 1">
            <a:extLst>
              <a:ext uri="{FF2B5EF4-FFF2-40B4-BE49-F238E27FC236}">
                <a16:creationId xmlns:a16="http://schemas.microsoft.com/office/drawing/2014/main" id="{A6EB1462-3459-4DE1-AFB0-D7A4C674DB24}"/>
              </a:ext>
            </a:extLst>
          </p:cNvPr>
          <p:cNvSpPr>
            <a:spLocks noGrp="1"/>
          </p:cNvSpPr>
          <p:nvPr>
            <p:ph type="sldNum" sz="quarter" idx="21"/>
          </p:nvPr>
        </p:nvSpPr>
        <p:spPr/>
        <p:txBody>
          <a:bodyPr/>
          <a:lstStyle/>
          <a:p>
            <a:fld id="{D8E11B39-5312-4BA2-9D77-E49168D4D691}" type="slidenum">
              <a:rPr lang="en-GB" smtClean="0"/>
              <a:pPr/>
              <a:t>‹#›</a:t>
            </a:fld>
            <a:endParaRPr lang="en-GB" dirty="0"/>
          </a:p>
        </p:txBody>
      </p:sp>
      <p:sp>
        <p:nvSpPr>
          <p:cNvPr id="10" name="Title Placeholder 1">
            <a:extLst>
              <a:ext uri="{FF2B5EF4-FFF2-40B4-BE49-F238E27FC236}">
                <a16:creationId xmlns:a16="http://schemas.microsoft.com/office/drawing/2014/main" id="{F6CDCECE-89B5-7F48-97B8-ECB67B031DC4}"/>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Tree>
    <p:extLst>
      <p:ext uri="{BB962C8B-B14F-4D97-AF65-F5344CB8AC3E}">
        <p14:creationId xmlns:p14="http://schemas.microsoft.com/office/powerpoint/2010/main" val="336634077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nfo boxes with tit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699BB-9BB8-442D-9116-3E348488F6DE}"/>
              </a:ext>
            </a:extLst>
          </p:cNvPr>
          <p:cNvSpPr>
            <a:spLocks noGrp="1"/>
          </p:cNvSpPr>
          <p:nvPr>
            <p:ph type="body" sz="quarter" idx="14" hasCustomPrompt="1"/>
          </p:nvPr>
        </p:nvSpPr>
        <p:spPr>
          <a:xfrm>
            <a:off x="571499" y="1545923"/>
            <a:ext cx="2263429"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8" name="Text Placeholder 11">
            <a:extLst>
              <a:ext uri="{FF2B5EF4-FFF2-40B4-BE49-F238E27FC236}">
                <a16:creationId xmlns:a16="http://schemas.microsoft.com/office/drawing/2014/main" id="{ED1C2629-DA3D-4E8B-BC64-6D22327FD1B9}"/>
              </a:ext>
            </a:extLst>
          </p:cNvPr>
          <p:cNvSpPr>
            <a:spLocks noGrp="1"/>
          </p:cNvSpPr>
          <p:nvPr>
            <p:ph type="body" sz="quarter" idx="16" hasCustomPrompt="1"/>
          </p:nvPr>
        </p:nvSpPr>
        <p:spPr>
          <a:xfrm>
            <a:off x="3440557" y="1545923"/>
            <a:ext cx="2263429"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11" name="Text Placeholder 11">
            <a:extLst>
              <a:ext uri="{FF2B5EF4-FFF2-40B4-BE49-F238E27FC236}">
                <a16:creationId xmlns:a16="http://schemas.microsoft.com/office/drawing/2014/main" id="{FDD01EBF-D02F-4D55-8BD1-6F45AE430B22}"/>
              </a:ext>
            </a:extLst>
          </p:cNvPr>
          <p:cNvSpPr>
            <a:spLocks noGrp="1"/>
          </p:cNvSpPr>
          <p:nvPr>
            <p:ph type="body" sz="quarter" idx="18" hasCustomPrompt="1"/>
          </p:nvPr>
        </p:nvSpPr>
        <p:spPr>
          <a:xfrm>
            <a:off x="6309345" y="1545923"/>
            <a:ext cx="2263429" cy="2388175"/>
          </a:xfrm>
          <a:solidFill>
            <a:schemeClr val="bg1"/>
          </a:solidFill>
          <a:ln w="6350">
            <a:solidFill>
              <a:schemeClr val="bg2">
                <a:alpha val="75000"/>
              </a:schemeClr>
            </a:solidFill>
          </a:ln>
        </p:spPr>
        <p:txBody>
          <a:bodyPr lIns="72000" tIns="72000" rIns="72000" bIns="72000" anchor="ctr" anchorCtr="0">
            <a:noAutofit/>
          </a:bodyPr>
          <a:lstStyle>
            <a:lvl1pPr marL="0" indent="0" algn="ctr">
              <a:lnSpc>
                <a:spcPct val="100000"/>
              </a:lnSpc>
              <a:spcBef>
                <a:spcPts val="750"/>
              </a:spcBef>
              <a:buNone/>
              <a:defRPr sz="1400">
                <a:solidFill>
                  <a:schemeClr val="tx2"/>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GB" dirty="0"/>
              <a:t>Insert your</a:t>
            </a:r>
            <a:br>
              <a:rPr lang="en-GB" dirty="0"/>
            </a:br>
            <a:r>
              <a:rPr lang="en-GB" dirty="0"/>
              <a:t>key point,</a:t>
            </a:r>
            <a:br>
              <a:rPr lang="en-GB" dirty="0"/>
            </a:br>
            <a:r>
              <a:rPr lang="en-GB" dirty="0"/>
              <a:t>statistic, or</a:t>
            </a:r>
            <a:br>
              <a:rPr lang="en-GB" dirty="0"/>
            </a:br>
            <a:r>
              <a:rPr lang="en-GB" dirty="0"/>
              <a:t>infographic here</a:t>
            </a:r>
          </a:p>
        </p:txBody>
      </p:sp>
      <p:sp>
        <p:nvSpPr>
          <p:cNvPr id="15" name="Text Placeholder 9">
            <a:extLst>
              <a:ext uri="{FF2B5EF4-FFF2-40B4-BE49-F238E27FC236}">
                <a16:creationId xmlns:a16="http://schemas.microsoft.com/office/drawing/2014/main" id="{7187CF6C-05FA-442B-A9DA-C2DBF7B19BF9}"/>
              </a:ext>
            </a:extLst>
          </p:cNvPr>
          <p:cNvSpPr>
            <a:spLocks noGrp="1"/>
          </p:cNvSpPr>
          <p:nvPr>
            <p:ph type="body" sz="quarter" idx="13" hasCustomPrompt="1"/>
          </p:nvPr>
        </p:nvSpPr>
        <p:spPr>
          <a:xfrm>
            <a:off x="571226" y="1114124"/>
            <a:ext cx="2263430"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1</a:t>
            </a:r>
            <a:endParaRPr lang="en-GB" dirty="0"/>
          </a:p>
        </p:txBody>
      </p:sp>
      <p:sp>
        <p:nvSpPr>
          <p:cNvPr id="18" name="Text Placeholder 9">
            <a:extLst>
              <a:ext uri="{FF2B5EF4-FFF2-40B4-BE49-F238E27FC236}">
                <a16:creationId xmlns:a16="http://schemas.microsoft.com/office/drawing/2014/main" id="{60AE0994-732F-44A3-9E73-E85E7E46B7A4}"/>
              </a:ext>
            </a:extLst>
          </p:cNvPr>
          <p:cNvSpPr>
            <a:spLocks noGrp="1"/>
          </p:cNvSpPr>
          <p:nvPr>
            <p:ph type="body" sz="quarter" idx="19" hasCustomPrompt="1"/>
          </p:nvPr>
        </p:nvSpPr>
        <p:spPr>
          <a:xfrm>
            <a:off x="3440557" y="1114123"/>
            <a:ext cx="2263430"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2</a:t>
            </a:r>
            <a:endParaRPr lang="en-GB" dirty="0"/>
          </a:p>
        </p:txBody>
      </p:sp>
      <p:sp>
        <p:nvSpPr>
          <p:cNvPr id="19" name="Text Placeholder 9">
            <a:extLst>
              <a:ext uri="{FF2B5EF4-FFF2-40B4-BE49-F238E27FC236}">
                <a16:creationId xmlns:a16="http://schemas.microsoft.com/office/drawing/2014/main" id="{51A14865-0F50-4951-A268-885B63639944}"/>
              </a:ext>
            </a:extLst>
          </p:cNvPr>
          <p:cNvSpPr>
            <a:spLocks noGrp="1"/>
          </p:cNvSpPr>
          <p:nvPr>
            <p:ph type="body" sz="quarter" idx="20" hasCustomPrompt="1"/>
          </p:nvPr>
        </p:nvSpPr>
        <p:spPr>
          <a:xfrm>
            <a:off x="6309345" y="1114124"/>
            <a:ext cx="2263430" cy="431800"/>
          </a:xfrm>
          <a:solidFill>
            <a:schemeClr val="accent1"/>
          </a:solidFill>
          <a:ln w="12700">
            <a:solidFill>
              <a:schemeClr val="accent1"/>
            </a:solidFill>
          </a:ln>
        </p:spPr>
        <p:txBody>
          <a:bodyPr lIns="0" bIns="0" anchor="ctr" anchorCtr="0">
            <a:noAutofit/>
          </a:bodyPr>
          <a:lstStyle>
            <a:lvl1pPr marL="0" indent="0" algn="ctr">
              <a:buNone/>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Key point 3</a:t>
            </a:r>
            <a:endParaRPr lang="en-GB" dirty="0"/>
          </a:p>
        </p:txBody>
      </p:sp>
      <p:sp>
        <p:nvSpPr>
          <p:cNvPr id="2" name="Slide Number Placeholder 1">
            <a:extLst>
              <a:ext uri="{FF2B5EF4-FFF2-40B4-BE49-F238E27FC236}">
                <a16:creationId xmlns:a16="http://schemas.microsoft.com/office/drawing/2014/main" id="{FBD08C9B-5822-491D-97D6-C5D580200FC2}"/>
              </a:ext>
            </a:extLst>
          </p:cNvPr>
          <p:cNvSpPr>
            <a:spLocks noGrp="1"/>
          </p:cNvSpPr>
          <p:nvPr>
            <p:ph type="sldNum" sz="quarter" idx="21"/>
          </p:nvPr>
        </p:nvSpPr>
        <p:spPr/>
        <p:txBody>
          <a:bodyPr/>
          <a:lstStyle/>
          <a:p>
            <a:fld id="{D8E11B39-5312-4BA2-9D77-E49168D4D691}" type="slidenum">
              <a:rPr lang="en-GB" smtClean="0"/>
              <a:pPr/>
              <a:t>‹#›</a:t>
            </a:fld>
            <a:endParaRPr lang="en-GB" dirty="0"/>
          </a:p>
        </p:txBody>
      </p:sp>
      <p:sp>
        <p:nvSpPr>
          <p:cNvPr id="16" name="Title Placeholder 1">
            <a:extLst>
              <a:ext uri="{FF2B5EF4-FFF2-40B4-BE49-F238E27FC236}">
                <a16:creationId xmlns:a16="http://schemas.microsoft.com/office/drawing/2014/main" id="{C8DED45A-816A-7841-BF8B-CF7B254DEED2}"/>
              </a:ext>
            </a:extLst>
          </p:cNvPr>
          <p:cNvSpPr>
            <a:spLocks noGrp="1"/>
          </p:cNvSpPr>
          <p:nvPr>
            <p:ph type="title" hasCustomPrompt="1"/>
          </p:nvPr>
        </p:nvSpPr>
        <p:spPr>
          <a:xfrm>
            <a:off x="540000" y="288000"/>
            <a:ext cx="7848000" cy="360000"/>
          </a:xfrm>
          <a:prstGeom prst="rect">
            <a:avLst/>
          </a:prstGeom>
        </p:spPr>
        <p:txBody>
          <a:bodyPr vert="horz" lIns="0" tIns="0" rIns="0" bIns="0" rtlCol="0" anchor="t" anchorCtr="0">
            <a:noAutofit/>
          </a:bodyPr>
          <a:lstStyle>
            <a:lvl1pPr>
              <a:defRPr sz="2400" baseline="0"/>
            </a:lvl1pPr>
          </a:lstStyle>
          <a:p>
            <a:pPr lvl="0"/>
            <a:r>
              <a:rPr lang="en-US" dirty="0"/>
              <a:t>Add your title here</a:t>
            </a:r>
          </a:p>
        </p:txBody>
      </p:sp>
    </p:spTree>
    <p:extLst>
      <p:ext uri="{BB962C8B-B14F-4D97-AF65-F5344CB8AC3E}">
        <p14:creationId xmlns:p14="http://schemas.microsoft.com/office/powerpoint/2010/main" val="5738818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ictur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59C42F-A942-49D4-9F29-B86D84B82E21}"/>
              </a:ext>
            </a:extLst>
          </p:cNvPr>
          <p:cNvSpPr/>
          <p:nvPr userDrawn="1"/>
        </p:nvSpPr>
        <p:spPr>
          <a:xfrm>
            <a:off x="0" y="16682"/>
            <a:ext cx="9144000" cy="449897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ame 8">
            <a:extLst>
              <a:ext uri="{FF2B5EF4-FFF2-40B4-BE49-F238E27FC236}">
                <a16:creationId xmlns:a16="http://schemas.microsoft.com/office/drawing/2014/main" id="{8030593E-C30B-764B-ACD2-01C743788386}"/>
              </a:ext>
            </a:extLst>
          </p:cNvPr>
          <p:cNvSpPr>
            <a:spLocks noChangeAspect="1"/>
          </p:cNvSpPr>
          <p:nvPr userDrawn="1"/>
        </p:nvSpPr>
        <p:spPr>
          <a:xfrm>
            <a:off x="718664" y="915566"/>
            <a:ext cx="2701208" cy="2701208"/>
          </a:xfrm>
          <a:prstGeom prst="fram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2" name="Title 1"/>
          <p:cNvSpPr>
            <a:spLocks noGrp="1"/>
          </p:cNvSpPr>
          <p:nvPr>
            <p:ph type="ctrTitle" hasCustomPrompt="1"/>
          </p:nvPr>
        </p:nvSpPr>
        <p:spPr>
          <a:xfrm>
            <a:off x="1835696" y="1200150"/>
            <a:ext cx="6732042" cy="1432322"/>
          </a:xfrm>
        </p:spPr>
        <p:txBody>
          <a:bodyPr lIns="0" rIns="0" anchor="b">
            <a:noAutofit/>
          </a:bodyPr>
          <a:lstStyle>
            <a:lvl1pPr algn="l">
              <a:defRPr sz="4000">
                <a:solidFill>
                  <a:schemeClr val="bg1"/>
                </a:solidFill>
              </a:defRPr>
            </a:lvl1pPr>
          </a:lstStyle>
          <a:p>
            <a:r>
              <a:rPr lang="en-US" dirty="0"/>
              <a:t>Add section title here</a:t>
            </a:r>
          </a:p>
        </p:txBody>
      </p:sp>
      <p:sp>
        <p:nvSpPr>
          <p:cNvPr id="3" name="Subtitle 2"/>
          <p:cNvSpPr>
            <a:spLocks noGrp="1"/>
          </p:cNvSpPr>
          <p:nvPr>
            <p:ph type="subTitle" idx="1" hasCustomPrompt="1"/>
          </p:nvPr>
        </p:nvSpPr>
        <p:spPr>
          <a:xfrm>
            <a:off x="1835696" y="2701528"/>
            <a:ext cx="6732042" cy="1241822"/>
          </a:xfrm>
        </p:spPr>
        <p:txBody>
          <a:bodyPr lIns="18000" rIns="0">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detail here</a:t>
            </a:r>
          </a:p>
        </p:txBody>
      </p:sp>
      <p:sp>
        <p:nvSpPr>
          <p:cNvPr id="4" name="Slide Number Placeholder 3">
            <a:extLst>
              <a:ext uri="{FF2B5EF4-FFF2-40B4-BE49-F238E27FC236}">
                <a16:creationId xmlns:a16="http://schemas.microsoft.com/office/drawing/2014/main" id="{7821414A-19AD-469F-B6DD-F096A045569C}"/>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10" name="Picture Placeholder 3">
            <a:extLst>
              <a:ext uri="{FF2B5EF4-FFF2-40B4-BE49-F238E27FC236}">
                <a16:creationId xmlns:a16="http://schemas.microsoft.com/office/drawing/2014/main" id="{A7006DCD-27E9-1E49-9596-7C6F29EA7538}"/>
              </a:ext>
            </a:extLst>
          </p:cNvPr>
          <p:cNvSpPr>
            <a:spLocks noGrp="1"/>
          </p:cNvSpPr>
          <p:nvPr>
            <p:ph type="pic" sz="quarter" idx="11" hasCustomPrompt="1"/>
          </p:nvPr>
        </p:nvSpPr>
        <p:spPr>
          <a:xfrm>
            <a:off x="3594538" y="4571604"/>
            <a:ext cx="2088931" cy="449714"/>
          </a:xfrm>
        </p:spPr>
        <p:txBody>
          <a:bodyPr/>
          <a:lstStyle>
            <a:lvl1pPr marL="0" indent="0" algn="ctr">
              <a:buFontTx/>
              <a:buNone/>
              <a:defRPr sz="1000">
                <a:solidFill>
                  <a:schemeClr val="bg1"/>
                </a:solidFill>
              </a:defRPr>
            </a:lvl1pPr>
          </a:lstStyle>
          <a:p>
            <a:r>
              <a:rPr lang="en-US" dirty="0"/>
              <a:t>Click to insert your logo (optional)</a:t>
            </a:r>
          </a:p>
        </p:txBody>
      </p:sp>
    </p:spTree>
    <p:extLst>
      <p:ext uri="{BB962C8B-B14F-4D97-AF65-F5344CB8AC3E}">
        <p14:creationId xmlns:p14="http://schemas.microsoft.com/office/powerpoint/2010/main" val="2595240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C1292B35-02DD-4C83-87EF-BE29951A82D9}"/>
              </a:ext>
            </a:extLst>
          </p:cNvPr>
          <p:cNvSpPr>
            <a:spLocks noGrp="1"/>
          </p:cNvSpPr>
          <p:nvPr>
            <p:ph type="body" sz="quarter" idx="13" hasCustomPrompt="1"/>
          </p:nvPr>
        </p:nvSpPr>
        <p:spPr>
          <a:xfrm>
            <a:off x="2857500" y="273844"/>
            <a:ext cx="5710238" cy="994172"/>
          </a:xfrm>
        </p:spPr>
        <p:txBody>
          <a:bodyPr wrap="square" lIns="0" tIns="72000" bIns="72000" anchor="ctr" anchorCtr="0">
            <a:noAutofit/>
          </a:bodyPr>
          <a:lstStyle>
            <a:lvl1pPr marL="0" indent="0">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dirty="0"/>
              <a:t>Attribution name, job title</a:t>
            </a:r>
          </a:p>
        </p:txBody>
      </p:sp>
      <p:sp>
        <p:nvSpPr>
          <p:cNvPr id="3" name="Picture Placeholder 2">
            <a:extLst>
              <a:ext uri="{FF2B5EF4-FFF2-40B4-BE49-F238E27FC236}">
                <a16:creationId xmlns:a16="http://schemas.microsoft.com/office/drawing/2014/main" id="{34CAB93A-9F2E-423A-8B5E-10C16CB2E9C6}"/>
              </a:ext>
            </a:extLst>
          </p:cNvPr>
          <p:cNvSpPr>
            <a:spLocks noGrp="1"/>
          </p:cNvSpPr>
          <p:nvPr>
            <p:ph type="pic" sz="quarter" idx="15" hasCustomPrompt="1"/>
          </p:nvPr>
        </p:nvSpPr>
        <p:spPr>
          <a:xfrm>
            <a:off x="0" y="0"/>
            <a:ext cx="2286000" cy="4498975"/>
          </a:xfrm>
          <a:solidFill>
            <a:schemeClr val="accent6"/>
          </a:solidFill>
        </p:spPr>
        <p:txBody>
          <a:bodyPr tIns="1440000"/>
          <a:lstStyle>
            <a:lvl1pPr marL="0" indent="0" algn="ctr">
              <a:spcBef>
                <a:spcPts val="0"/>
              </a:spcBef>
              <a:buNone/>
              <a:defRPr sz="1200">
                <a:solidFill>
                  <a:schemeClr val="bg1"/>
                </a:solidFill>
              </a:defRPr>
            </a:lvl1pPr>
          </a:lstStyle>
          <a:p>
            <a:r>
              <a:rPr lang="en-GB" dirty="0"/>
              <a:t>Click icon below to</a:t>
            </a:r>
            <a:br>
              <a:rPr lang="en-GB" dirty="0"/>
            </a:br>
            <a:r>
              <a:rPr lang="en-GB" dirty="0"/>
              <a:t>insert picture</a:t>
            </a:r>
          </a:p>
        </p:txBody>
      </p:sp>
      <p:sp>
        <p:nvSpPr>
          <p:cNvPr id="8" name="Text Placeholder 18">
            <a:extLst>
              <a:ext uri="{FF2B5EF4-FFF2-40B4-BE49-F238E27FC236}">
                <a16:creationId xmlns:a16="http://schemas.microsoft.com/office/drawing/2014/main" id="{3AB1EE67-09FE-4FE8-829A-FED600AEBBC8}"/>
              </a:ext>
            </a:extLst>
          </p:cNvPr>
          <p:cNvSpPr>
            <a:spLocks noGrp="1"/>
          </p:cNvSpPr>
          <p:nvPr>
            <p:ph type="body" sz="quarter" idx="16" hasCustomPrompt="1"/>
          </p:nvPr>
        </p:nvSpPr>
        <p:spPr>
          <a:xfrm>
            <a:off x="2857500" y="1369218"/>
            <a:ext cx="5710238" cy="2880000"/>
          </a:xfrm>
        </p:spPr>
        <p:txBody>
          <a:bodyPr lIns="0" bIns="0">
            <a:noAutofit/>
          </a:bodyPr>
          <a:lstStyle>
            <a:lvl1pPr marL="0" indent="0">
              <a:lnSpc>
                <a:spcPct val="110000"/>
              </a:lnSpc>
              <a:spcBef>
                <a:spcPts val="750"/>
              </a:spcBef>
              <a:buFont typeface="Arial" panose="020B0604020202020204" pitchFamily="34" charset="0"/>
              <a:buNone/>
              <a:defRPr sz="1400">
                <a:solidFill>
                  <a:schemeClr val="tx1"/>
                </a:solidFill>
              </a:defRPr>
            </a:lvl1pPr>
          </a:lstStyle>
          <a:p>
            <a:pPr lvl="0"/>
            <a:r>
              <a:rPr lang="en-US" dirty="0"/>
              <a:t>“Click to add your testimonial or quotation here.”</a:t>
            </a:r>
          </a:p>
        </p:txBody>
      </p:sp>
      <p:sp>
        <p:nvSpPr>
          <p:cNvPr id="2" name="Slide Number Placeholder 1">
            <a:extLst>
              <a:ext uri="{FF2B5EF4-FFF2-40B4-BE49-F238E27FC236}">
                <a16:creationId xmlns:a16="http://schemas.microsoft.com/office/drawing/2014/main" id="{71B96566-4B50-4010-914C-DA5CA269E9E4}"/>
              </a:ext>
            </a:extLst>
          </p:cNvPr>
          <p:cNvSpPr>
            <a:spLocks noGrp="1"/>
          </p:cNvSpPr>
          <p:nvPr>
            <p:ph type="sldNum" sz="quarter" idx="17"/>
          </p:nvPr>
        </p:nvSpPr>
        <p:spPr/>
        <p:txBody>
          <a:body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4223087118"/>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image only">
    <p:spTree>
      <p:nvGrpSpPr>
        <p:cNvPr id="1" name=""/>
        <p:cNvGrpSpPr/>
        <p:nvPr/>
      </p:nvGrpSpPr>
      <p:grpSpPr>
        <a:xfrm>
          <a:off x="0" y="0"/>
          <a:ext cx="0" cy="0"/>
          <a:chOff x="0" y="0"/>
          <a:chExt cx="0" cy="0"/>
        </a:xfrm>
      </p:grpSpPr>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2381"/>
            <a:ext cx="9144000" cy="4498182"/>
          </a:xfrm>
        </p:spPr>
        <p:txBody>
          <a:bodyPr tIns="1548000"/>
          <a:lstStyle>
            <a:lvl1pPr marL="0" indent="0" algn="ctr">
              <a:buNone/>
              <a:defRPr/>
            </a:lvl1pPr>
          </a:lstStyle>
          <a:p>
            <a:r>
              <a:rPr lang="en-GB" dirty="0"/>
              <a:t>Click the icon below to insert your full screen image</a:t>
            </a:r>
          </a:p>
        </p:txBody>
      </p:sp>
      <p:sp>
        <p:nvSpPr>
          <p:cNvPr id="2" name="Slide Number Placeholder 1">
            <a:extLst>
              <a:ext uri="{FF2B5EF4-FFF2-40B4-BE49-F238E27FC236}">
                <a16:creationId xmlns:a16="http://schemas.microsoft.com/office/drawing/2014/main" id="{ACCDDC4D-B31B-4BDC-BB50-540078E539D0}"/>
              </a:ext>
            </a:extLst>
          </p:cNvPr>
          <p:cNvSpPr>
            <a:spLocks noGrp="1"/>
          </p:cNvSpPr>
          <p:nvPr>
            <p:ph type="sldNum" sz="quarter" idx="14"/>
          </p:nvPr>
        </p:nvSpPr>
        <p:spPr/>
        <p:txBody>
          <a:body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3329466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ight image &amp; tex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0" y="0"/>
            <a:ext cx="9144001" cy="4498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2286001" y="2381"/>
            <a:ext cx="6858000" cy="4498182"/>
          </a:xfrm>
          <a:solidFill>
            <a:schemeClr val="accent6"/>
          </a:solidFill>
          <a:ln>
            <a:noFill/>
          </a:ln>
        </p:spPr>
        <p:txBody>
          <a:bodyPr tIns="1548000">
            <a:normAutofit/>
          </a:bodyPr>
          <a:lstStyle>
            <a:lvl1pPr marL="0" indent="0" algn="ctr">
              <a:buNone/>
              <a:defRPr sz="1400"/>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282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414C7FB3-3A36-44B7-84CC-2569909DD496}"/>
              </a:ext>
            </a:extLst>
          </p:cNvPr>
          <p:cNvSpPr>
            <a:spLocks noGrp="1"/>
          </p:cNvSpPr>
          <p:nvPr>
            <p:ph type="body" sz="quarter" idx="14" hasCustomPrompt="1"/>
          </p:nvPr>
        </p:nvSpPr>
        <p:spPr>
          <a:xfrm>
            <a:off x="282575" y="1703388"/>
            <a:ext cx="1717675" cy="2368550"/>
          </a:xfrm>
        </p:spPr>
        <p:txBody>
          <a:bodyPr/>
          <a:lstStyle>
            <a:lvl1pPr marL="285750" indent="-285750">
              <a:buFont typeface="Wingdings" panose="05000000000000000000" pitchFamily="2" charset="2"/>
              <a:buChar char="§"/>
              <a:defRPr sz="1200"/>
            </a:lvl1pPr>
            <a:lvl2pPr>
              <a:defRPr sz="1400"/>
            </a:lvl2pPr>
            <a:lvl3pPr>
              <a:defRPr sz="1400"/>
            </a:lvl3pPr>
            <a:lvl4pPr>
              <a:defRPr sz="1400"/>
            </a:lvl4pPr>
            <a:lvl5pPr>
              <a:defRPr sz="1400"/>
            </a:lvl5pPr>
          </a:lstStyle>
          <a:p>
            <a:pPr lvl="0"/>
            <a:r>
              <a:rPr lang="en-US" dirty="0"/>
              <a:t>Insert a short, captivating message to support your image</a:t>
            </a:r>
            <a:endParaRPr lang="en-GB" dirty="0"/>
          </a:p>
        </p:txBody>
      </p:sp>
      <p:sp>
        <p:nvSpPr>
          <p:cNvPr id="3" name="Slide Number Placeholder 2">
            <a:extLst>
              <a:ext uri="{FF2B5EF4-FFF2-40B4-BE49-F238E27FC236}">
                <a16:creationId xmlns:a16="http://schemas.microsoft.com/office/drawing/2014/main" id="{3967B918-5725-4909-A674-BFFB84E8291F}"/>
              </a:ext>
            </a:extLst>
          </p:cNvPr>
          <p:cNvSpPr>
            <a:spLocks noGrp="1"/>
          </p:cNvSpPr>
          <p:nvPr>
            <p:ph type="sldNum" sz="quarter" idx="15"/>
          </p:nvPr>
        </p:nvSpPr>
        <p:spPr/>
        <p:txBody>
          <a:body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849537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ft image &amp; tex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34B56D-59E6-485B-8B04-C521B84E08CE}"/>
              </a:ext>
            </a:extLst>
          </p:cNvPr>
          <p:cNvSpPr/>
          <p:nvPr userDrawn="1"/>
        </p:nvSpPr>
        <p:spPr>
          <a:xfrm>
            <a:off x="0" y="-1"/>
            <a:ext cx="9144001" cy="450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ull screen image placeholder">
            <a:extLst>
              <a:ext uri="{FF2B5EF4-FFF2-40B4-BE49-F238E27FC236}">
                <a16:creationId xmlns:a16="http://schemas.microsoft.com/office/drawing/2014/main" id="{F5831922-6997-4082-85A8-B1EA716A83BB}"/>
              </a:ext>
            </a:extLst>
          </p:cNvPr>
          <p:cNvSpPr>
            <a:spLocks noGrp="1"/>
          </p:cNvSpPr>
          <p:nvPr>
            <p:ph type="pic" sz="quarter" idx="13" hasCustomPrompt="1"/>
          </p:nvPr>
        </p:nvSpPr>
        <p:spPr>
          <a:xfrm>
            <a:off x="0" y="2381"/>
            <a:ext cx="6858000" cy="4498182"/>
          </a:xfrm>
          <a:solidFill>
            <a:schemeClr val="accent6"/>
          </a:solidFill>
          <a:ln>
            <a:noFill/>
          </a:ln>
        </p:spPr>
        <p:txBody>
          <a:bodyPr tIns="1548000">
            <a:normAutofit/>
          </a:bodyPr>
          <a:lstStyle>
            <a:lvl1pPr marL="0" indent="0" algn="ctr">
              <a:buNone/>
              <a:defRPr sz="1400"/>
            </a:lvl1pPr>
          </a:lstStyle>
          <a:p>
            <a:r>
              <a:rPr lang="en-GB" dirty="0"/>
              <a:t>Click the icon below to insert your image</a:t>
            </a:r>
          </a:p>
        </p:txBody>
      </p:sp>
      <p:sp>
        <p:nvSpPr>
          <p:cNvPr id="9" name="Text Placeholder 14">
            <a:extLst>
              <a:ext uri="{FF2B5EF4-FFF2-40B4-BE49-F238E27FC236}">
                <a16:creationId xmlns:a16="http://schemas.microsoft.com/office/drawing/2014/main" id="{3231ED24-70CA-4B62-AE97-ACDBD9544B92}"/>
              </a:ext>
            </a:extLst>
          </p:cNvPr>
          <p:cNvSpPr>
            <a:spLocks noGrp="1"/>
          </p:cNvSpPr>
          <p:nvPr>
            <p:ph type="body" sz="quarter" idx="12" hasCustomPrompt="1"/>
          </p:nvPr>
        </p:nvSpPr>
        <p:spPr>
          <a:xfrm>
            <a:off x="7140575" y="142140"/>
            <a:ext cx="1717675" cy="1153260"/>
          </a:xfrm>
        </p:spPr>
        <p:txBody>
          <a:bodyPr wrap="square" lIns="0" bIns="0" anchor="b" anchorCtr="0">
            <a:noAutofit/>
          </a:bodyPr>
          <a:lstStyle>
            <a:lvl1pPr marL="0" indent="0">
              <a:spcBef>
                <a:spcPts val="0"/>
              </a:spcBef>
              <a:buNone/>
              <a:defRPr sz="1800" b="1">
                <a:solidFill>
                  <a:schemeClr val="tx1"/>
                </a:solidFill>
                <a:latin typeface="+mj-lt"/>
              </a:defRPr>
            </a:lvl1pPr>
          </a:lstStyle>
          <a:p>
            <a:pPr lvl="0"/>
            <a:r>
              <a:rPr lang="en-GB" dirty="0"/>
              <a:t>Add </a:t>
            </a:r>
            <a:br>
              <a:rPr lang="en-GB" dirty="0"/>
            </a:br>
            <a:r>
              <a:rPr lang="en-GB" dirty="0"/>
              <a:t>your title </a:t>
            </a:r>
            <a:br>
              <a:rPr lang="en-GB" dirty="0"/>
            </a:br>
            <a:r>
              <a:rPr lang="en-GB" dirty="0"/>
              <a:t>text here</a:t>
            </a:r>
          </a:p>
        </p:txBody>
      </p:sp>
      <p:sp>
        <p:nvSpPr>
          <p:cNvPr id="4" name="Text Placeholder 3">
            <a:extLst>
              <a:ext uri="{FF2B5EF4-FFF2-40B4-BE49-F238E27FC236}">
                <a16:creationId xmlns:a16="http://schemas.microsoft.com/office/drawing/2014/main" id="{7DE18627-D977-49EA-8C65-3052750C6587}"/>
              </a:ext>
            </a:extLst>
          </p:cNvPr>
          <p:cNvSpPr>
            <a:spLocks noGrp="1"/>
          </p:cNvSpPr>
          <p:nvPr>
            <p:ph type="body" sz="quarter" idx="14" hasCustomPrompt="1"/>
          </p:nvPr>
        </p:nvSpPr>
        <p:spPr>
          <a:xfrm>
            <a:off x="7140575" y="1703388"/>
            <a:ext cx="1717675" cy="2368550"/>
          </a:xfrm>
        </p:spPr>
        <p:txBody>
          <a:bodyPr/>
          <a:lstStyle>
            <a:lvl1pPr marL="285750" indent="-285750">
              <a:buFont typeface="Wingdings" panose="05000000000000000000" pitchFamily="2" charset="2"/>
              <a:buChar char="§"/>
              <a:defRPr sz="12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Insert a short, captivating message here to support your image</a:t>
            </a:r>
            <a:endParaRPr lang="en-GB" dirty="0"/>
          </a:p>
        </p:txBody>
      </p:sp>
      <p:sp>
        <p:nvSpPr>
          <p:cNvPr id="3" name="Slide Number Placeholder 2">
            <a:extLst>
              <a:ext uri="{FF2B5EF4-FFF2-40B4-BE49-F238E27FC236}">
                <a16:creationId xmlns:a16="http://schemas.microsoft.com/office/drawing/2014/main" id="{FDF5A32D-0081-40FD-9EAA-7ED29F3EB1E7}"/>
              </a:ext>
            </a:extLst>
          </p:cNvPr>
          <p:cNvSpPr>
            <a:spLocks noGrp="1"/>
          </p:cNvSpPr>
          <p:nvPr>
            <p:ph type="sldNum" sz="quarter" idx="15"/>
          </p:nvPr>
        </p:nvSpPr>
        <p:spPr/>
        <p:txBody>
          <a:body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148760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2 images &amp; text">
    <p:spTree>
      <p:nvGrpSpPr>
        <p:cNvPr id="1" name=""/>
        <p:cNvGrpSpPr/>
        <p:nvPr/>
      </p:nvGrpSpPr>
      <p:grpSpPr>
        <a:xfrm>
          <a:off x="0" y="0"/>
          <a:ext cx="0" cy="0"/>
          <a:chOff x="0" y="0"/>
          <a:chExt cx="0" cy="0"/>
        </a:xfrm>
      </p:grpSpPr>
      <p:sp>
        <p:nvSpPr>
          <p:cNvPr id="12" name="Picture Placeholder 17">
            <a:extLst>
              <a:ext uri="{FF2B5EF4-FFF2-40B4-BE49-F238E27FC236}">
                <a16:creationId xmlns:a16="http://schemas.microsoft.com/office/drawing/2014/main" id="{2799C5CB-1781-412C-9993-5E87BF07A426}"/>
              </a:ext>
            </a:extLst>
          </p:cNvPr>
          <p:cNvSpPr>
            <a:spLocks noGrp="1"/>
          </p:cNvSpPr>
          <p:nvPr>
            <p:ph type="pic" sz="quarter" idx="14" hasCustomPrompt="1"/>
          </p:nvPr>
        </p:nvSpPr>
        <p:spPr>
          <a:xfrm>
            <a:off x="571499" y="1236162"/>
            <a:ext cx="3714751" cy="2034000"/>
          </a:xfrm>
          <a:solidFill>
            <a:schemeClr val="bg1">
              <a:lumMod val="95000"/>
            </a:schemeClr>
          </a:solidFill>
          <a:ln w="6350">
            <a:solidFill>
              <a:schemeClr val="tx2">
                <a:alpha val="75000"/>
              </a:schemeClr>
            </a:solidFill>
          </a:ln>
        </p:spPr>
        <p:txBody>
          <a:bodyPr tIns="396000">
            <a:normAutofit/>
          </a:bodyPr>
          <a:lstStyle>
            <a:lvl1pPr marL="0" indent="0" algn="ctr">
              <a:buNone/>
              <a:defRPr sz="1200"/>
            </a:lvl1pPr>
          </a:lstStyle>
          <a:p>
            <a:r>
              <a:rPr lang="en-GB" dirty="0"/>
              <a:t>Click icon below to insert picture</a:t>
            </a:r>
          </a:p>
        </p:txBody>
      </p:sp>
      <p:sp>
        <p:nvSpPr>
          <p:cNvPr id="13" name="Picture Placeholder 17">
            <a:extLst>
              <a:ext uri="{FF2B5EF4-FFF2-40B4-BE49-F238E27FC236}">
                <a16:creationId xmlns:a16="http://schemas.microsoft.com/office/drawing/2014/main" id="{C407511E-FAA1-4EFE-BD8F-33E035F92F35}"/>
              </a:ext>
            </a:extLst>
          </p:cNvPr>
          <p:cNvSpPr>
            <a:spLocks noGrp="1"/>
          </p:cNvSpPr>
          <p:nvPr>
            <p:ph type="pic" sz="quarter" idx="16" hasCustomPrompt="1"/>
          </p:nvPr>
        </p:nvSpPr>
        <p:spPr>
          <a:xfrm>
            <a:off x="4857750" y="1236162"/>
            <a:ext cx="3714749" cy="2034000"/>
          </a:xfrm>
          <a:solidFill>
            <a:schemeClr val="bg1">
              <a:lumMod val="95000"/>
            </a:schemeClr>
          </a:solidFill>
          <a:ln w="6350">
            <a:solidFill>
              <a:schemeClr val="tx2">
                <a:alpha val="75000"/>
              </a:schemeClr>
            </a:solidFill>
          </a:ln>
        </p:spPr>
        <p:txBody>
          <a:bodyPr tIns="396000">
            <a:normAutofit/>
          </a:bodyPr>
          <a:lstStyle>
            <a:lvl1pPr marL="0" marR="0" indent="0" algn="ctr" defTabSz="685800" rtl="0" eaLnBrk="1" fontAlgn="auto" latinLnBrk="0" hangingPunct="1">
              <a:lnSpc>
                <a:spcPct val="90000"/>
              </a:lnSpc>
              <a:spcBef>
                <a:spcPts val="750"/>
              </a:spcBef>
              <a:spcAft>
                <a:spcPts val="0"/>
              </a:spcAft>
              <a:buClr>
                <a:srgbClr val="C80000"/>
              </a:buClr>
              <a:buSzTx/>
              <a:buFont typeface="Arial" panose="020B0604020202020204" pitchFamily="34" charset="0"/>
              <a:buNone/>
              <a:tabLst/>
              <a:defRPr sz="1200"/>
            </a:lvl1pPr>
          </a:lstStyle>
          <a:p>
            <a:r>
              <a:rPr lang="en-GB" dirty="0"/>
              <a:t>Click icon below to insert picture</a:t>
            </a:r>
          </a:p>
        </p:txBody>
      </p:sp>
      <p:sp>
        <p:nvSpPr>
          <p:cNvPr id="14" name="Text Placeholder 23">
            <a:extLst>
              <a:ext uri="{FF2B5EF4-FFF2-40B4-BE49-F238E27FC236}">
                <a16:creationId xmlns:a16="http://schemas.microsoft.com/office/drawing/2014/main" id="{7AA10702-B187-4576-80F1-0AF34122D541}"/>
              </a:ext>
            </a:extLst>
          </p:cNvPr>
          <p:cNvSpPr>
            <a:spLocks noGrp="1"/>
          </p:cNvSpPr>
          <p:nvPr>
            <p:ph type="body" sz="quarter" idx="18" hasCustomPrompt="1"/>
          </p:nvPr>
        </p:nvSpPr>
        <p:spPr>
          <a:xfrm>
            <a:off x="858439" y="3538744"/>
            <a:ext cx="3140870" cy="787401"/>
          </a:xfrm>
        </p:spPr>
        <p:txBody>
          <a:bodyPr lIns="0" bIns="0">
            <a:noAutofit/>
          </a:bodyPr>
          <a:lstStyle>
            <a:lvl1pPr marL="0" indent="0" algn="ctr">
              <a:buNone/>
              <a:defRPr sz="1200"/>
            </a:lvl1pPr>
          </a:lstStyle>
          <a:p>
            <a:pPr lvl="0"/>
            <a:r>
              <a:rPr lang="en-US" dirty="0"/>
              <a:t>A small amount of text can be added to this section</a:t>
            </a:r>
            <a:endParaRPr lang="en-GB" dirty="0"/>
          </a:p>
        </p:txBody>
      </p:sp>
      <p:sp>
        <p:nvSpPr>
          <p:cNvPr id="15" name="Text Placeholder 23">
            <a:extLst>
              <a:ext uri="{FF2B5EF4-FFF2-40B4-BE49-F238E27FC236}">
                <a16:creationId xmlns:a16="http://schemas.microsoft.com/office/drawing/2014/main" id="{E7CBC8EC-3D4F-4902-86E6-75C52663AEA1}"/>
              </a:ext>
            </a:extLst>
          </p:cNvPr>
          <p:cNvSpPr>
            <a:spLocks noGrp="1"/>
          </p:cNvSpPr>
          <p:nvPr>
            <p:ph type="body" sz="quarter" idx="20" hasCustomPrompt="1"/>
          </p:nvPr>
        </p:nvSpPr>
        <p:spPr>
          <a:xfrm>
            <a:off x="5143500" y="3538744"/>
            <a:ext cx="3140870" cy="787402"/>
          </a:xfrm>
        </p:spPr>
        <p:txBody>
          <a:bodyPr lIns="0" bIns="0">
            <a:noAutofit/>
          </a:bodyPr>
          <a:lstStyle>
            <a:lvl1pPr marL="0" indent="0" algn="ctr">
              <a:buNone/>
              <a:defRPr sz="1200"/>
            </a:lvl1pPr>
          </a:lstStyle>
          <a:p>
            <a:pPr lvl="0"/>
            <a:r>
              <a:rPr lang="en-US" dirty="0"/>
              <a:t>A small amount of text can be added to this section</a:t>
            </a:r>
            <a:endParaRPr lang="en-GB" dirty="0"/>
          </a:p>
        </p:txBody>
      </p:sp>
      <p:sp>
        <p:nvSpPr>
          <p:cNvPr id="7" name="Text Placeholder 10">
            <a:extLst>
              <a:ext uri="{FF2B5EF4-FFF2-40B4-BE49-F238E27FC236}">
                <a16:creationId xmlns:a16="http://schemas.microsoft.com/office/drawing/2014/main" id="{8AF2EDB5-BD31-4620-9DF7-5CB63C62A885}"/>
              </a:ext>
            </a:extLst>
          </p:cNvPr>
          <p:cNvSpPr>
            <a:spLocks noGrp="1"/>
          </p:cNvSpPr>
          <p:nvPr>
            <p:ph type="body" sz="quarter" idx="13" hasCustomPrompt="1"/>
          </p:nvPr>
        </p:nvSpPr>
        <p:spPr>
          <a:xfrm>
            <a:off x="571499" y="123826"/>
            <a:ext cx="8001000" cy="914401"/>
          </a:xfrm>
        </p:spPr>
        <p:txBody>
          <a:bodyPr lIns="0" bIns="0" anchor="ctr" anchorCtr="0">
            <a:noAutofit/>
          </a:bodyPr>
          <a:lstStyle>
            <a:lvl1pPr marL="0" indent="0" algn="ctr">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dirty="0"/>
              <a:t>Two images slide: insert title</a:t>
            </a:r>
          </a:p>
        </p:txBody>
      </p:sp>
      <p:sp>
        <p:nvSpPr>
          <p:cNvPr id="2" name="Slide Number Placeholder 1">
            <a:extLst>
              <a:ext uri="{FF2B5EF4-FFF2-40B4-BE49-F238E27FC236}">
                <a16:creationId xmlns:a16="http://schemas.microsoft.com/office/drawing/2014/main" id="{FEA0394B-80E9-4DFE-ADEB-230A1DEFC89F}"/>
              </a:ext>
            </a:extLst>
          </p:cNvPr>
          <p:cNvSpPr>
            <a:spLocks noGrp="1"/>
          </p:cNvSpPr>
          <p:nvPr>
            <p:ph type="sldNum" sz="quarter" idx="21"/>
          </p:nvPr>
        </p:nvSpPr>
        <p:spPr/>
        <p:txBody>
          <a:body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390233150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3 images &amp; tex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F6F463D1-9DDA-4902-934B-94F82B76F262}"/>
              </a:ext>
            </a:extLst>
          </p:cNvPr>
          <p:cNvSpPr>
            <a:spLocks noGrp="1"/>
          </p:cNvSpPr>
          <p:nvPr>
            <p:ph type="pic" sz="quarter" idx="14" hasCustomPrompt="1"/>
          </p:nvPr>
        </p:nvSpPr>
        <p:spPr>
          <a:xfrm>
            <a:off x="570499" y="1236162"/>
            <a:ext cx="2034000" cy="2034000"/>
          </a:xfrm>
          <a:solidFill>
            <a:schemeClr val="bg1">
              <a:lumMod val="95000"/>
            </a:schemeClr>
          </a:solidFill>
          <a:ln w="6350">
            <a:solidFill>
              <a:schemeClr val="bg2">
                <a:alpha val="75000"/>
              </a:schemeClr>
            </a:solidFill>
          </a:ln>
        </p:spPr>
        <p:txBody>
          <a:bodyPr tIns="396000">
            <a:normAutofit/>
          </a:bodyPr>
          <a:lstStyle>
            <a:lvl1pPr marL="0" indent="0" algn="ctr">
              <a:buNone/>
              <a:defRPr sz="1200"/>
            </a:lvl1pPr>
          </a:lstStyle>
          <a:p>
            <a:r>
              <a:rPr lang="en-GB" dirty="0"/>
              <a:t>Click icon below to insert picture</a:t>
            </a:r>
          </a:p>
        </p:txBody>
      </p:sp>
      <p:sp>
        <p:nvSpPr>
          <p:cNvPr id="20" name="Picture Placeholder 17">
            <a:extLst>
              <a:ext uri="{FF2B5EF4-FFF2-40B4-BE49-F238E27FC236}">
                <a16:creationId xmlns:a16="http://schemas.microsoft.com/office/drawing/2014/main" id="{128FACC3-FE7C-41EC-9405-67E0CE7FD3C4}"/>
              </a:ext>
            </a:extLst>
          </p:cNvPr>
          <p:cNvSpPr>
            <a:spLocks noGrp="1"/>
          </p:cNvSpPr>
          <p:nvPr>
            <p:ph type="pic" sz="quarter" idx="16" hasCustomPrompt="1"/>
          </p:nvPr>
        </p:nvSpPr>
        <p:spPr>
          <a:xfrm>
            <a:off x="6532736" y="1236162"/>
            <a:ext cx="2034000" cy="2034000"/>
          </a:xfrm>
          <a:solidFill>
            <a:schemeClr val="bg1">
              <a:lumMod val="95000"/>
            </a:schemeClr>
          </a:solidFill>
          <a:ln w="6350">
            <a:solidFill>
              <a:schemeClr val="bg2">
                <a:alpha val="75000"/>
              </a:schemeClr>
            </a:solidFill>
          </a:ln>
        </p:spPr>
        <p:txBody>
          <a:bodyPr tIns="396000">
            <a:normAutofit/>
          </a:bodyPr>
          <a:lstStyle>
            <a:lvl1pPr marL="0" marR="0" indent="0" algn="ctr" defTabSz="685800" rtl="0" eaLnBrk="1" fontAlgn="auto" latinLnBrk="0" hangingPunct="1">
              <a:lnSpc>
                <a:spcPct val="90000"/>
              </a:lnSpc>
              <a:spcBef>
                <a:spcPts val="750"/>
              </a:spcBef>
              <a:spcAft>
                <a:spcPts val="0"/>
              </a:spcAft>
              <a:buClr>
                <a:srgbClr val="C80000"/>
              </a:buClr>
              <a:buSzTx/>
              <a:buFont typeface="Arial" panose="020B0604020202020204" pitchFamily="34" charset="0"/>
              <a:buNone/>
              <a:tabLst/>
              <a:defRPr sz="1200"/>
            </a:lvl1pPr>
          </a:lstStyle>
          <a:p>
            <a:r>
              <a:rPr lang="en-GB" dirty="0"/>
              <a:t>Click icon below to insert picture</a:t>
            </a:r>
          </a:p>
        </p:txBody>
      </p:sp>
      <p:sp>
        <p:nvSpPr>
          <p:cNvPr id="22" name="Picture Placeholder 17">
            <a:extLst>
              <a:ext uri="{FF2B5EF4-FFF2-40B4-BE49-F238E27FC236}">
                <a16:creationId xmlns:a16="http://schemas.microsoft.com/office/drawing/2014/main" id="{0646CA5C-3F11-4628-9E8D-B7195462786F}"/>
              </a:ext>
            </a:extLst>
          </p:cNvPr>
          <p:cNvSpPr>
            <a:spLocks noGrp="1"/>
          </p:cNvSpPr>
          <p:nvPr>
            <p:ph type="pic" sz="quarter" idx="17" hasCustomPrompt="1"/>
          </p:nvPr>
        </p:nvSpPr>
        <p:spPr>
          <a:xfrm>
            <a:off x="3551618" y="1236162"/>
            <a:ext cx="2034000" cy="2034000"/>
          </a:xfrm>
          <a:solidFill>
            <a:schemeClr val="bg1">
              <a:lumMod val="95000"/>
            </a:schemeClr>
          </a:solidFill>
          <a:ln w="6350">
            <a:solidFill>
              <a:schemeClr val="bg2">
                <a:alpha val="75000"/>
              </a:schemeClr>
            </a:solidFill>
          </a:ln>
        </p:spPr>
        <p:txBody>
          <a:bodyPr tIns="396000">
            <a:normAutofit/>
          </a:bodyPr>
          <a:lstStyle>
            <a:lvl1pPr marL="0" indent="0" algn="ctr">
              <a:buNone/>
              <a:defRPr sz="1200"/>
            </a:lvl1pPr>
          </a:lstStyle>
          <a:p>
            <a:r>
              <a:rPr lang="en-GB" dirty="0"/>
              <a:t>Click icon below to insert picture</a:t>
            </a:r>
          </a:p>
        </p:txBody>
      </p:sp>
      <p:sp>
        <p:nvSpPr>
          <p:cNvPr id="24" name="Text Placeholder 23">
            <a:extLst>
              <a:ext uri="{FF2B5EF4-FFF2-40B4-BE49-F238E27FC236}">
                <a16:creationId xmlns:a16="http://schemas.microsoft.com/office/drawing/2014/main" id="{59F53768-D0A5-44BC-A3DA-5364E2A259A4}"/>
              </a:ext>
            </a:extLst>
          </p:cNvPr>
          <p:cNvSpPr>
            <a:spLocks noGrp="1"/>
          </p:cNvSpPr>
          <p:nvPr>
            <p:ph type="body" sz="quarter" idx="18" hasCustomPrompt="1"/>
          </p:nvPr>
        </p:nvSpPr>
        <p:spPr>
          <a:xfrm>
            <a:off x="558973" y="3538745"/>
            <a:ext cx="2027236" cy="728456"/>
          </a:xfrm>
        </p:spPr>
        <p:txBody>
          <a:bodyPr lIns="0" bIns="0">
            <a:noAutofit/>
          </a:bodyPr>
          <a:lstStyle>
            <a:lvl1pPr marL="0" indent="0" algn="ctr">
              <a:buNone/>
              <a:defRPr sz="1200"/>
            </a:lvl1pPr>
          </a:lstStyle>
          <a:p>
            <a:pPr lvl="0"/>
            <a:r>
              <a:rPr lang="en-US" dirty="0"/>
              <a:t>A small amount of text can be added to this section</a:t>
            </a:r>
            <a:endParaRPr lang="en-GB" dirty="0"/>
          </a:p>
        </p:txBody>
      </p:sp>
      <p:sp>
        <p:nvSpPr>
          <p:cNvPr id="25" name="Text Placeholder 23">
            <a:extLst>
              <a:ext uri="{FF2B5EF4-FFF2-40B4-BE49-F238E27FC236}">
                <a16:creationId xmlns:a16="http://schemas.microsoft.com/office/drawing/2014/main" id="{3C54A619-5E4D-4A79-B62C-5FEE65D8C24E}"/>
              </a:ext>
            </a:extLst>
          </p:cNvPr>
          <p:cNvSpPr>
            <a:spLocks noGrp="1"/>
          </p:cNvSpPr>
          <p:nvPr>
            <p:ph type="body" sz="quarter" idx="19" hasCustomPrompt="1"/>
          </p:nvPr>
        </p:nvSpPr>
        <p:spPr>
          <a:xfrm>
            <a:off x="3545853" y="3538745"/>
            <a:ext cx="2027237" cy="728456"/>
          </a:xfrm>
        </p:spPr>
        <p:txBody>
          <a:bodyPr lIns="0" bIns="0">
            <a:noAutofit/>
          </a:bodyPr>
          <a:lstStyle>
            <a:lvl1pPr marL="0" indent="0" algn="ctr">
              <a:buNone/>
              <a:defRPr sz="1200"/>
            </a:lvl1pPr>
          </a:lstStyle>
          <a:p>
            <a:pPr lvl="0"/>
            <a:r>
              <a:rPr lang="en-US" dirty="0"/>
              <a:t>A small amount of text can be added to this section</a:t>
            </a:r>
            <a:endParaRPr lang="en-GB" dirty="0"/>
          </a:p>
        </p:txBody>
      </p:sp>
      <p:sp>
        <p:nvSpPr>
          <p:cNvPr id="26" name="Text Placeholder 23">
            <a:extLst>
              <a:ext uri="{FF2B5EF4-FFF2-40B4-BE49-F238E27FC236}">
                <a16:creationId xmlns:a16="http://schemas.microsoft.com/office/drawing/2014/main" id="{68D87D40-38B4-4088-AF2D-58660FBA2E14}"/>
              </a:ext>
            </a:extLst>
          </p:cNvPr>
          <p:cNvSpPr>
            <a:spLocks noGrp="1"/>
          </p:cNvSpPr>
          <p:nvPr>
            <p:ph type="body" sz="quarter" idx="20" hasCustomPrompt="1"/>
          </p:nvPr>
        </p:nvSpPr>
        <p:spPr>
          <a:xfrm>
            <a:off x="6532736" y="3538745"/>
            <a:ext cx="2027237" cy="728456"/>
          </a:xfrm>
        </p:spPr>
        <p:txBody>
          <a:bodyPr lIns="0" bIns="0">
            <a:noAutofit/>
          </a:bodyPr>
          <a:lstStyle>
            <a:lvl1pPr marL="0" indent="0" algn="ctr">
              <a:buNone/>
              <a:defRPr sz="1200"/>
            </a:lvl1pPr>
          </a:lstStyle>
          <a:p>
            <a:pPr lvl="0"/>
            <a:r>
              <a:rPr lang="en-US" dirty="0"/>
              <a:t>A small amount of text can be added to this section</a:t>
            </a:r>
            <a:endParaRPr lang="en-GB" dirty="0"/>
          </a:p>
        </p:txBody>
      </p:sp>
      <p:sp>
        <p:nvSpPr>
          <p:cNvPr id="11" name="Text Placeholder 10">
            <a:extLst>
              <a:ext uri="{FF2B5EF4-FFF2-40B4-BE49-F238E27FC236}">
                <a16:creationId xmlns:a16="http://schemas.microsoft.com/office/drawing/2014/main" id="{6F78C6FE-5F8F-47BF-993E-4601C306E317}"/>
              </a:ext>
            </a:extLst>
          </p:cNvPr>
          <p:cNvSpPr>
            <a:spLocks noGrp="1"/>
          </p:cNvSpPr>
          <p:nvPr>
            <p:ph type="body" sz="quarter" idx="13" hasCustomPrompt="1"/>
          </p:nvPr>
        </p:nvSpPr>
        <p:spPr>
          <a:xfrm>
            <a:off x="571499" y="123826"/>
            <a:ext cx="8001000" cy="914401"/>
          </a:xfrm>
        </p:spPr>
        <p:txBody>
          <a:bodyPr lIns="0" bIns="0" anchor="ctr" anchorCtr="0">
            <a:noAutofit/>
          </a:bodyPr>
          <a:lstStyle>
            <a:lvl1pPr marL="0" indent="0" algn="ctr">
              <a:spcBef>
                <a:spcPts val="0"/>
              </a:spcBef>
              <a:buNone/>
              <a:defRPr sz="2800" b="1">
                <a:latin typeface="+mj-lt"/>
              </a:defRPr>
            </a:lvl1pPr>
            <a:lvl2pPr marL="342900" indent="0">
              <a:buNone/>
              <a:defRPr>
                <a:latin typeface="+mj-lt"/>
              </a:defRPr>
            </a:lvl2pPr>
            <a:lvl3pPr marL="685800" indent="0">
              <a:buNone/>
              <a:defRPr>
                <a:latin typeface="+mj-lt"/>
              </a:defRPr>
            </a:lvl3pPr>
            <a:lvl4pPr marL="1028700" indent="0">
              <a:buNone/>
              <a:defRPr>
                <a:latin typeface="+mj-lt"/>
              </a:defRPr>
            </a:lvl4pPr>
            <a:lvl5pPr marL="1371600" indent="0">
              <a:buNone/>
              <a:defRPr>
                <a:latin typeface="+mj-lt"/>
              </a:defRPr>
            </a:lvl5pPr>
          </a:lstStyle>
          <a:p>
            <a:pPr lvl="0"/>
            <a:r>
              <a:rPr lang="en-US" dirty="0"/>
              <a:t>Three images slide: insert title</a:t>
            </a:r>
          </a:p>
        </p:txBody>
      </p:sp>
      <p:sp>
        <p:nvSpPr>
          <p:cNvPr id="2" name="Slide Number Placeholder 1">
            <a:extLst>
              <a:ext uri="{FF2B5EF4-FFF2-40B4-BE49-F238E27FC236}">
                <a16:creationId xmlns:a16="http://schemas.microsoft.com/office/drawing/2014/main" id="{4385CC2A-AE6D-4E95-85C7-0A5754012ACC}"/>
              </a:ext>
            </a:extLst>
          </p:cNvPr>
          <p:cNvSpPr>
            <a:spLocks noGrp="1"/>
          </p:cNvSpPr>
          <p:nvPr>
            <p:ph type="sldNum" sz="quarter" idx="21"/>
          </p:nvPr>
        </p:nvSpPr>
        <p:spPr/>
        <p:txBody>
          <a:body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418866009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41" name="Title Placeholder 1">
            <a:extLst>
              <a:ext uri="{FF2B5EF4-FFF2-40B4-BE49-F238E27FC236}">
                <a16:creationId xmlns:a16="http://schemas.microsoft.com/office/drawing/2014/main" id="{4D9D3527-4BA4-4F31-B26D-21741B661C9B}"/>
              </a:ext>
            </a:extLst>
          </p:cNvPr>
          <p:cNvSpPr>
            <a:spLocks noGrp="1"/>
          </p:cNvSpPr>
          <p:nvPr>
            <p:ph type="title" hasCustomPrompt="1"/>
          </p:nvPr>
        </p:nvSpPr>
        <p:spPr>
          <a:xfrm>
            <a:off x="571500" y="123826"/>
            <a:ext cx="7988775" cy="914401"/>
          </a:xfrm>
          <a:prstGeom prst="rect">
            <a:avLst/>
          </a:prstGeom>
        </p:spPr>
        <p:txBody>
          <a:bodyPr vert="horz" lIns="0" tIns="45720" rIns="0" bIns="45720" rtlCol="0" anchor="ctr">
            <a:noAutofit/>
          </a:bodyPr>
          <a:lstStyle>
            <a:lvl1pPr>
              <a:defRPr/>
            </a:lvl1pPr>
          </a:lstStyle>
          <a:p>
            <a:pPr lvl="0"/>
            <a:r>
              <a:rPr lang="en-US" dirty="0"/>
              <a:t>Team slide: add title here</a:t>
            </a:r>
          </a:p>
        </p:txBody>
      </p:sp>
      <p:sp>
        <p:nvSpPr>
          <p:cNvPr id="60" name="Picture Placeholder 10">
            <a:extLst>
              <a:ext uri="{FF2B5EF4-FFF2-40B4-BE49-F238E27FC236}">
                <a16:creationId xmlns:a16="http://schemas.microsoft.com/office/drawing/2014/main" id="{8B93DE5F-3D27-472B-AE6B-7C1D7485D604}"/>
              </a:ext>
            </a:extLst>
          </p:cNvPr>
          <p:cNvSpPr>
            <a:spLocks noGrp="1"/>
          </p:cNvSpPr>
          <p:nvPr>
            <p:ph type="pic" sz="quarter" idx="13" hasCustomPrompt="1"/>
          </p:nvPr>
        </p:nvSpPr>
        <p:spPr>
          <a:xfrm>
            <a:off x="571501" y="1243851"/>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1" name="Text Placeholder 31">
            <a:extLst>
              <a:ext uri="{FF2B5EF4-FFF2-40B4-BE49-F238E27FC236}">
                <a16:creationId xmlns:a16="http://schemas.microsoft.com/office/drawing/2014/main" id="{82BE7D50-4246-4FDF-9B0D-86A7A98E5BCE}"/>
              </a:ext>
            </a:extLst>
          </p:cNvPr>
          <p:cNvSpPr>
            <a:spLocks noGrp="1"/>
          </p:cNvSpPr>
          <p:nvPr>
            <p:ph type="body" sz="quarter" idx="38" hasCustomPrompt="1"/>
          </p:nvPr>
        </p:nvSpPr>
        <p:spPr>
          <a:xfrm>
            <a:off x="1562656" y="1243851"/>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62" name="Picture Placeholder 10">
            <a:extLst>
              <a:ext uri="{FF2B5EF4-FFF2-40B4-BE49-F238E27FC236}">
                <a16:creationId xmlns:a16="http://schemas.microsoft.com/office/drawing/2014/main" id="{5119CD60-7A35-4476-B097-E5DAA673B703}"/>
              </a:ext>
            </a:extLst>
          </p:cNvPr>
          <p:cNvSpPr>
            <a:spLocks noGrp="1"/>
          </p:cNvSpPr>
          <p:nvPr>
            <p:ph type="pic" sz="quarter" idx="39" hasCustomPrompt="1"/>
          </p:nvPr>
        </p:nvSpPr>
        <p:spPr>
          <a:xfrm>
            <a:off x="3391932" y="1243851"/>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3" name="Text Placeholder 31">
            <a:extLst>
              <a:ext uri="{FF2B5EF4-FFF2-40B4-BE49-F238E27FC236}">
                <a16:creationId xmlns:a16="http://schemas.microsoft.com/office/drawing/2014/main" id="{FD75EEFC-9778-4521-9ABD-4686C8A20E8E}"/>
              </a:ext>
            </a:extLst>
          </p:cNvPr>
          <p:cNvSpPr>
            <a:spLocks noGrp="1"/>
          </p:cNvSpPr>
          <p:nvPr>
            <p:ph type="body" sz="quarter" idx="40" hasCustomPrompt="1"/>
          </p:nvPr>
        </p:nvSpPr>
        <p:spPr>
          <a:xfrm>
            <a:off x="4383087" y="1243851"/>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64" name="Picture Placeholder 10">
            <a:extLst>
              <a:ext uri="{FF2B5EF4-FFF2-40B4-BE49-F238E27FC236}">
                <a16:creationId xmlns:a16="http://schemas.microsoft.com/office/drawing/2014/main" id="{A2BCE90D-1791-4AC6-9AE8-472C6AF02F41}"/>
              </a:ext>
            </a:extLst>
          </p:cNvPr>
          <p:cNvSpPr>
            <a:spLocks noGrp="1"/>
          </p:cNvSpPr>
          <p:nvPr>
            <p:ph type="pic" sz="quarter" idx="41" hasCustomPrompt="1"/>
          </p:nvPr>
        </p:nvSpPr>
        <p:spPr>
          <a:xfrm>
            <a:off x="6217127" y="1243851"/>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5" name="Text Placeholder 31">
            <a:extLst>
              <a:ext uri="{FF2B5EF4-FFF2-40B4-BE49-F238E27FC236}">
                <a16:creationId xmlns:a16="http://schemas.microsoft.com/office/drawing/2014/main" id="{F6A0CD72-A260-45DE-A857-462C6DB2FB88}"/>
              </a:ext>
            </a:extLst>
          </p:cNvPr>
          <p:cNvSpPr>
            <a:spLocks noGrp="1"/>
          </p:cNvSpPr>
          <p:nvPr>
            <p:ph type="body" sz="quarter" idx="42" hasCustomPrompt="1"/>
          </p:nvPr>
        </p:nvSpPr>
        <p:spPr>
          <a:xfrm>
            <a:off x="7203518" y="1243851"/>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66" name="Picture Placeholder 10">
            <a:extLst>
              <a:ext uri="{FF2B5EF4-FFF2-40B4-BE49-F238E27FC236}">
                <a16:creationId xmlns:a16="http://schemas.microsoft.com/office/drawing/2014/main" id="{0D662220-4EE1-4999-865B-5CB2DE09EADC}"/>
              </a:ext>
            </a:extLst>
          </p:cNvPr>
          <p:cNvSpPr>
            <a:spLocks noGrp="1"/>
          </p:cNvSpPr>
          <p:nvPr>
            <p:ph type="pic" sz="quarter" idx="43" hasCustomPrompt="1"/>
          </p:nvPr>
        </p:nvSpPr>
        <p:spPr>
          <a:xfrm>
            <a:off x="571501" y="2878574"/>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7" name="Text Placeholder 31">
            <a:extLst>
              <a:ext uri="{FF2B5EF4-FFF2-40B4-BE49-F238E27FC236}">
                <a16:creationId xmlns:a16="http://schemas.microsoft.com/office/drawing/2014/main" id="{89B260FC-4B8C-4392-953F-996DA243D93D}"/>
              </a:ext>
            </a:extLst>
          </p:cNvPr>
          <p:cNvSpPr>
            <a:spLocks noGrp="1"/>
          </p:cNvSpPr>
          <p:nvPr>
            <p:ph type="body" sz="quarter" idx="44" hasCustomPrompt="1"/>
          </p:nvPr>
        </p:nvSpPr>
        <p:spPr>
          <a:xfrm>
            <a:off x="1562656" y="2878574"/>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68" name="Picture Placeholder 10">
            <a:extLst>
              <a:ext uri="{FF2B5EF4-FFF2-40B4-BE49-F238E27FC236}">
                <a16:creationId xmlns:a16="http://schemas.microsoft.com/office/drawing/2014/main" id="{ECFD2487-5F85-449C-9A8B-C01B6AEBA9D8}"/>
              </a:ext>
            </a:extLst>
          </p:cNvPr>
          <p:cNvSpPr>
            <a:spLocks noGrp="1"/>
          </p:cNvSpPr>
          <p:nvPr>
            <p:ph type="pic" sz="quarter" idx="45" hasCustomPrompt="1"/>
          </p:nvPr>
        </p:nvSpPr>
        <p:spPr>
          <a:xfrm>
            <a:off x="3391932" y="2878574"/>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9" name="Text Placeholder 31">
            <a:extLst>
              <a:ext uri="{FF2B5EF4-FFF2-40B4-BE49-F238E27FC236}">
                <a16:creationId xmlns:a16="http://schemas.microsoft.com/office/drawing/2014/main" id="{4731DBC0-C7F8-4F8E-8B9D-D1002A1EEB73}"/>
              </a:ext>
            </a:extLst>
          </p:cNvPr>
          <p:cNvSpPr>
            <a:spLocks noGrp="1"/>
          </p:cNvSpPr>
          <p:nvPr>
            <p:ph type="body" sz="quarter" idx="46" hasCustomPrompt="1"/>
          </p:nvPr>
        </p:nvSpPr>
        <p:spPr>
          <a:xfrm>
            <a:off x="4383087" y="2878574"/>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70" name="Picture Placeholder 10">
            <a:extLst>
              <a:ext uri="{FF2B5EF4-FFF2-40B4-BE49-F238E27FC236}">
                <a16:creationId xmlns:a16="http://schemas.microsoft.com/office/drawing/2014/main" id="{3ACABFCC-D7BC-4662-91DB-8A2EAAA3FE04}"/>
              </a:ext>
            </a:extLst>
          </p:cNvPr>
          <p:cNvSpPr>
            <a:spLocks noGrp="1"/>
          </p:cNvSpPr>
          <p:nvPr>
            <p:ph type="pic" sz="quarter" idx="47" hasCustomPrompt="1"/>
          </p:nvPr>
        </p:nvSpPr>
        <p:spPr>
          <a:xfrm>
            <a:off x="6217127" y="2878574"/>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71" name="Text Placeholder 31">
            <a:extLst>
              <a:ext uri="{FF2B5EF4-FFF2-40B4-BE49-F238E27FC236}">
                <a16:creationId xmlns:a16="http://schemas.microsoft.com/office/drawing/2014/main" id="{742820B7-9D37-4829-A4C3-314349F164C2}"/>
              </a:ext>
            </a:extLst>
          </p:cNvPr>
          <p:cNvSpPr>
            <a:spLocks noGrp="1"/>
          </p:cNvSpPr>
          <p:nvPr>
            <p:ph type="body" sz="quarter" idx="48" hasCustomPrompt="1"/>
          </p:nvPr>
        </p:nvSpPr>
        <p:spPr>
          <a:xfrm>
            <a:off x="7203518" y="2878574"/>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2" name="Slide Number Placeholder 1">
            <a:extLst>
              <a:ext uri="{FF2B5EF4-FFF2-40B4-BE49-F238E27FC236}">
                <a16:creationId xmlns:a16="http://schemas.microsoft.com/office/drawing/2014/main" id="{742F48CD-7555-44A9-B624-3BFD90AB025F}"/>
              </a:ext>
            </a:extLst>
          </p:cNvPr>
          <p:cNvSpPr>
            <a:spLocks noGrp="1"/>
          </p:cNvSpPr>
          <p:nvPr>
            <p:ph type="sldNum" sz="quarter" idx="49"/>
          </p:nvPr>
        </p:nvSpPr>
        <p:spPr/>
        <p:txBody>
          <a:body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3893477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 slide">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4058D1A-7E41-4523-A6D0-82341B23664F}"/>
              </a:ext>
            </a:extLst>
          </p:cNvPr>
          <p:cNvSpPr/>
          <p:nvPr userDrawn="1"/>
        </p:nvSpPr>
        <p:spPr>
          <a:xfrm>
            <a:off x="0" y="0"/>
            <a:ext cx="9144000" cy="449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6E8A7C7-F200-4660-9BCE-30944DB854B1}"/>
              </a:ext>
            </a:extLst>
          </p:cNvPr>
          <p:cNvSpPr/>
          <p:nvPr userDrawn="1"/>
        </p:nvSpPr>
        <p:spPr>
          <a:xfrm>
            <a:off x="0" y="1640600"/>
            <a:ext cx="9141619" cy="1476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C467C9D-0274-4D7C-BF91-397CD7C7FB13}"/>
              </a:ext>
            </a:extLst>
          </p:cNvPr>
          <p:cNvSpPr>
            <a:spLocks noGrp="1"/>
          </p:cNvSpPr>
          <p:nvPr>
            <p:ph type="body" sz="quarter" idx="10" hasCustomPrompt="1"/>
          </p:nvPr>
        </p:nvSpPr>
        <p:spPr>
          <a:xfrm>
            <a:off x="583726" y="2394968"/>
            <a:ext cx="2273774" cy="442745"/>
          </a:xfrm>
        </p:spPr>
        <p:txBody>
          <a:bodyPr bIns="0"/>
          <a:lstStyle>
            <a:lvl1pPr marL="0" indent="0" algn="ctr">
              <a:buClr>
                <a:schemeClr val="tx1"/>
              </a:buClr>
              <a:buFont typeface="Wingdings" panose="05000000000000000000" pitchFamily="2" charset="2"/>
              <a:buNone/>
              <a:defRPr sz="1400">
                <a:solidFill>
                  <a:schemeClr val="bg1"/>
                </a:solidFill>
              </a:defRPr>
            </a:lvl1pPr>
          </a:lstStyle>
          <a:p>
            <a:pPr lvl="0"/>
            <a:r>
              <a:rPr lang="en-US" dirty="0"/>
              <a:t>Add your email here</a:t>
            </a:r>
            <a:endParaRPr lang="en-GB" dirty="0"/>
          </a:p>
        </p:txBody>
      </p:sp>
      <p:sp>
        <p:nvSpPr>
          <p:cNvPr id="11" name="TextBox 10">
            <a:extLst>
              <a:ext uri="{FF2B5EF4-FFF2-40B4-BE49-F238E27FC236}">
                <a16:creationId xmlns:a16="http://schemas.microsoft.com/office/drawing/2014/main" id="{24D013F0-D8B6-4272-900F-DE2F8931C151}"/>
              </a:ext>
            </a:extLst>
          </p:cNvPr>
          <p:cNvSpPr txBox="1">
            <a:spLocks/>
          </p:cNvSpPr>
          <p:nvPr userDrawn="1"/>
        </p:nvSpPr>
        <p:spPr>
          <a:xfrm>
            <a:off x="592774" y="2030990"/>
            <a:ext cx="2273774" cy="324984"/>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b="1" dirty="0">
                <a:solidFill>
                  <a:schemeClr val="bg1"/>
                </a:solidFill>
                <a:latin typeface="+mj-lt"/>
              </a:rPr>
              <a:t>Email:</a:t>
            </a:r>
          </a:p>
        </p:txBody>
      </p:sp>
      <p:sp>
        <p:nvSpPr>
          <p:cNvPr id="18" name="Text Placeholder 7">
            <a:extLst>
              <a:ext uri="{FF2B5EF4-FFF2-40B4-BE49-F238E27FC236}">
                <a16:creationId xmlns:a16="http://schemas.microsoft.com/office/drawing/2014/main" id="{72A4F523-8828-4381-A19E-C215035D7959}"/>
              </a:ext>
            </a:extLst>
          </p:cNvPr>
          <p:cNvSpPr>
            <a:spLocks noGrp="1"/>
          </p:cNvSpPr>
          <p:nvPr>
            <p:ph type="body" sz="quarter" idx="12" hasCustomPrompt="1"/>
          </p:nvPr>
        </p:nvSpPr>
        <p:spPr>
          <a:xfrm>
            <a:off x="3442813" y="2394968"/>
            <a:ext cx="2273774" cy="442745"/>
          </a:xfrm>
        </p:spPr>
        <p:txBody>
          <a:bodyPr bIns="0"/>
          <a:lstStyle>
            <a:lvl1pPr marL="0" indent="0" algn="ctr">
              <a:buClr>
                <a:schemeClr val="tx1"/>
              </a:buClr>
              <a:buFont typeface="Wingdings" panose="05000000000000000000" pitchFamily="2" charset="2"/>
              <a:buNone/>
              <a:defRPr sz="1400">
                <a:solidFill>
                  <a:schemeClr val="bg1"/>
                </a:solidFill>
              </a:defRPr>
            </a:lvl1pPr>
          </a:lstStyle>
          <a:p>
            <a:pPr lvl="0"/>
            <a:r>
              <a:rPr lang="en-US" dirty="0"/>
              <a:t>Add your Tel here</a:t>
            </a:r>
            <a:endParaRPr lang="en-GB" dirty="0"/>
          </a:p>
        </p:txBody>
      </p:sp>
      <p:sp>
        <p:nvSpPr>
          <p:cNvPr id="20" name="Text Placeholder 7">
            <a:extLst>
              <a:ext uri="{FF2B5EF4-FFF2-40B4-BE49-F238E27FC236}">
                <a16:creationId xmlns:a16="http://schemas.microsoft.com/office/drawing/2014/main" id="{85A96A17-FBB3-4425-AC08-4644C6BBFB0C}"/>
              </a:ext>
            </a:extLst>
          </p:cNvPr>
          <p:cNvSpPr>
            <a:spLocks noGrp="1"/>
          </p:cNvSpPr>
          <p:nvPr>
            <p:ph type="body" sz="quarter" idx="13" hasCustomPrompt="1"/>
          </p:nvPr>
        </p:nvSpPr>
        <p:spPr>
          <a:xfrm>
            <a:off x="6292852" y="2394968"/>
            <a:ext cx="2273774" cy="442745"/>
          </a:xfrm>
        </p:spPr>
        <p:txBody>
          <a:bodyPr bIns="0"/>
          <a:lstStyle>
            <a:lvl1pPr marL="0" indent="0" algn="ctr">
              <a:buClr>
                <a:schemeClr val="tx1"/>
              </a:buClr>
              <a:buFont typeface="Wingdings" panose="05000000000000000000" pitchFamily="2" charset="2"/>
              <a:buNone/>
              <a:defRPr sz="1400">
                <a:solidFill>
                  <a:schemeClr val="bg1"/>
                </a:solidFill>
              </a:defRPr>
            </a:lvl1pPr>
          </a:lstStyle>
          <a:p>
            <a:pPr lvl="0"/>
            <a:r>
              <a:rPr lang="en-US" dirty="0"/>
              <a:t>Add your website here</a:t>
            </a:r>
            <a:endParaRPr lang="en-GB" dirty="0"/>
          </a:p>
        </p:txBody>
      </p:sp>
      <p:sp>
        <p:nvSpPr>
          <p:cNvPr id="22" name="Title Placeholder 1">
            <a:extLst>
              <a:ext uri="{FF2B5EF4-FFF2-40B4-BE49-F238E27FC236}">
                <a16:creationId xmlns:a16="http://schemas.microsoft.com/office/drawing/2014/main" id="{5C1BBC2C-89C0-4061-8EF2-656FC2C2BDD1}"/>
              </a:ext>
            </a:extLst>
          </p:cNvPr>
          <p:cNvSpPr>
            <a:spLocks noGrp="1"/>
          </p:cNvSpPr>
          <p:nvPr>
            <p:ph type="title" hasCustomPrompt="1"/>
          </p:nvPr>
        </p:nvSpPr>
        <p:spPr>
          <a:xfrm>
            <a:off x="571500" y="299494"/>
            <a:ext cx="7988776" cy="994172"/>
          </a:xfrm>
          <a:prstGeom prst="rect">
            <a:avLst/>
          </a:prstGeom>
        </p:spPr>
        <p:txBody>
          <a:bodyPr vert="horz" lIns="0" tIns="45720" rIns="0" bIns="45720" rtlCol="0" anchor="ctr">
            <a:noAutofit/>
          </a:bodyPr>
          <a:lstStyle>
            <a:lvl1pPr algn="ctr">
              <a:defRPr sz="4000"/>
            </a:lvl1pPr>
          </a:lstStyle>
          <a:p>
            <a:r>
              <a:rPr lang="en-US" dirty="0"/>
              <a:t>Add contact title here</a:t>
            </a:r>
          </a:p>
        </p:txBody>
      </p:sp>
      <p:sp>
        <p:nvSpPr>
          <p:cNvPr id="24" name="TextBox 23">
            <a:extLst>
              <a:ext uri="{FF2B5EF4-FFF2-40B4-BE49-F238E27FC236}">
                <a16:creationId xmlns:a16="http://schemas.microsoft.com/office/drawing/2014/main" id="{410E3EE9-D3CC-47F5-90E5-6B2CC072FC39}"/>
              </a:ext>
            </a:extLst>
          </p:cNvPr>
          <p:cNvSpPr txBox="1">
            <a:spLocks/>
          </p:cNvSpPr>
          <p:nvPr userDrawn="1"/>
        </p:nvSpPr>
        <p:spPr>
          <a:xfrm>
            <a:off x="3442813" y="2030990"/>
            <a:ext cx="2273774" cy="324984"/>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b="1" dirty="0">
                <a:solidFill>
                  <a:schemeClr val="bg1"/>
                </a:solidFill>
                <a:latin typeface="+mj-lt"/>
              </a:rPr>
              <a:t>Telephone:</a:t>
            </a:r>
          </a:p>
        </p:txBody>
      </p:sp>
      <p:sp>
        <p:nvSpPr>
          <p:cNvPr id="25" name="TextBox 24">
            <a:extLst>
              <a:ext uri="{FF2B5EF4-FFF2-40B4-BE49-F238E27FC236}">
                <a16:creationId xmlns:a16="http://schemas.microsoft.com/office/drawing/2014/main" id="{862ED3D1-A8D1-4CD2-947A-2C3ECE2F569C}"/>
              </a:ext>
            </a:extLst>
          </p:cNvPr>
          <p:cNvSpPr txBox="1">
            <a:spLocks/>
          </p:cNvSpPr>
          <p:nvPr userDrawn="1"/>
        </p:nvSpPr>
        <p:spPr>
          <a:xfrm>
            <a:off x="6293964" y="2030990"/>
            <a:ext cx="2273774" cy="324984"/>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b="1" dirty="0">
                <a:solidFill>
                  <a:schemeClr val="bg1"/>
                </a:solidFill>
                <a:latin typeface="+mj-lt"/>
              </a:rPr>
              <a:t>Online:</a:t>
            </a:r>
          </a:p>
        </p:txBody>
      </p:sp>
      <p:sp>
        <p:nvSpPr>
          <p:cNvPr id="29" name="Subtitle 2">
            <a:extLst>
              <a:ext uri="{FF2B5EF4-FFF2-40B4-BE49-F238E27FC236}">
                <a16:creationId xmlns:a16="http://schemas.microsoft.com/office/drawing/2014/main" id="{E50DECF8-9721-4001-9733-7B9BE701F2A9}"/>
              </a:ext>
            </a:extLst>
          </p:cNvPr>
          <p:cNvSpPr>
            <a:spLocks noGrp="1"/>
          </p:cNvSpPr>
          <p:nvPr>
            <p:ph type="subTitle" idx="1" hasCustomPrompt="1"/>
          </p:nvPr>
        </p:nvSpPr>
        <p:spPr>
          <a:xfrm>
            <a:off x="1997868" y="3489430"/>
            <a:ext cx="5148263" cy="725141"/>
          </a:xfrm>
        </p:spPr>
        <p:txBody>
          <a:bodyPr>
            <a:noAutofit/>
          </a:bodyPr>
          <a:lstStyle>
            <a:lvl1pPr marL="0" indent="0" algn="ctr">
              <a:spcBef>
                <a:spcPts val="750"/>
              </a:spcBef>
              <a:spcAft>
                <a:spcPts val="0"/>
              </a:spcAft>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information here if needed</a:t>
            </a:r>
          </a:p>
        </p:txBody>
      </p:sp>
      <p:sp>
        <p:nvSpPr>
          <p:cNvPr id="2" name="Slide Number Placeholder 1">
            <a:extLst>
              <a:ext uri="{FF2B5EF4-FFF2-40B4-BE49-F238E27FC236}">
                <a16:creationId xmlns:a16="http://schemas.microsoft.com/office/drawing/2014/main" id="{024CC3FE-EE52-46DD-9107-8D9B6EE126BA}"/>
              </a:ext>
            </a:extLst>
          </p:cNvPr>
          <p:cNvSpPr>
            <a:spLocks noGrp="1"/>
          </p:cNvSpPr>
          <p:nvPr>
            <p:ph type="sldNum" sz="quarter" idx="14"/>
          </p:nvPr>
        </p:nvSpPr>
        <p:spPr/>
        <p:txBody>
          <a:body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177356852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 Column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98220" y="1764042"/>
            <a:ext cx="7277100" cy="2751999"/>
          </a:xfrm>
        </p:spPr>
        <p:txBody>
          <a:bodyPr/>
          <a:lstStyle>
            <a:lvl1pPr>
              <a:spcBef>
                <a:spcPts val="600"/>
              </a:spcBef>
              <a:spcAft>
                <a:spcPts val="0"/>
              </a:spcAft>
              <a:defRPr sz="1575"/>
            </a:lvl1pPr>
            <a:lvl2pPr marL="230981" indent="-230981">
              <a:spcBef>
                <a:spcPts val="600"/>
              </a:spcBef>
              <a:spcAft>
                <a:spcPts val="0"/>
              </a:spcAft>
              <a:defRPr sz="1575"/>
            </a:lvl2pPr>
            <a:lvl3pPr marL="404813" indent="-173831">
              <a:spcBef>
                <a:spcPts val="600"/>
              </a:spcBef>
              <a:spcAft>
                <a:spcPts val="0"/>
              </a:spcAft>
              <a:defRPr sz="1350"/>
            </a:lvl3pPr>
            <a:lvl4pPr marL="584597" indent="-188119">
              <a:spcBef>
                <a:spcPts val="600"/>
              </a:spcBef>
              <a:spcAft>
                <a:spcPts val="0"/>
              </a:spcAft>
              <a:defRPr sz="1350"/>
            </a:lvl4pPr>
            <a:lvl5pPr marL="721519" indent="-136922">
              <a:spcBef>
                <a:spcPts val="600"/>
              </a:spcBef>
              <a:spcAft>
                <a:spcPts val="0"/>
              </a:spcAft>
              <a:defRPr sz="135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821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LAIN – ESSENTIALS ON ONE PAGE">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7" name="Full screen image placeholder">
            <a:extLst>
              <a:ext uri="{FF2B5EF4-FFF2-40B4-BE49-F238E27FC236}">
                <a16:creationId xmlns:a16="http://schemas.microsoft.com/office/drawing/2014/main" id="{874364A4-723B-B642-9D8B-3735E88DCD8B}"/>
              </a:ext>
            </a:extLst>
          </p:cNvPr>
          <p:cNvSpPr>
            <a:spLocks noGrp="1"/>
          </p:cNvSpPr>
          <p:nvPr>
            <p:ph type="pic" sz="quarter" idx="13" hasCustomPrompt="1"/>
          </p:nvPr>
        </p:nvSpPr>
        <p:spPr>
          <a:xfrm>
            <a:off x="-1" y="0"/>
            <a:ext cx="9144001" cy="5148000"/>
          </a:xfrm>
        </p:spPr>
        <p:txBody>
          <a:bodyPr tIns="1548000"/>
          <a:lstStyle>
            <a:lvl1pPr marL="0" indent="0" algn="ctr">
              <a:buNone/>
              <a:defRPr/>
            </a:lvl1pPr>
          </a:lstStyle>
          <a:p>
            <a:r>
              <a:rPr lang="en-GB" dirty="0"/>
              <a:t>Click the icon below to insert your full screen image</a:t>
            </a:r>
          </a:p>
        </p:txBody>
      </p:sp>
    </p:spTree>
    <p:extLst>
      <p:ext uri="{BB962C8B-B14F-4D97-AF65-F5344CB8AC3E}">
        <p14:creationId xmlns:p14="http://schemas.microsoft.com/office/powerpoint/2010/main" val="260338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CONS KEY">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F54A3-C41F-4ECB-9D77-05E9BCA1F590}"/>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6" name="Picture Placeholder 3">
            <a:extLst>
              <a:ext uri="{FF2B5EF4-FFF2-40B4-BE49-F238E27FC236}">
                <a16:creationId xmlns:a16="http://schemas.microsoft.com/office/drawing/2014/main" id="{C0BB5D85-77B0-8E4A-99BE-26098AF5CD9E}"/>
              </a:ext>
            </a:extLst>
          </p:cNvPr>
          <p:cNvSpPr>
            <a:spLocks noGrp="1"/>
          </p:cNvSpPr>
          <p:nvPr>
            <p:ph type="pic" sz="quarter" idx="11" hasCustomPrompt="1"/>
          </p:nvPr>
        </p:nvSpPr>
        <p:spPr>
          <a:xfrm>
            <a:off x="3594538" y="4571604"/>
            <a:ext cx="2088931" cy="449714"/>
          </a:xfrm>
        </p:spPr>
        <p:txBody>
          <a:bodyPr/>
          <a:lstStyle>
            <a:lvl1pPr marL="0" indent="0" algn="ctr">
              <a:buFontTx/>
              <a:buNone/>
              <a:defRPr sz="1000">
                <a:solidFill>
                  <a:schemeClr val="bg1"/>
                </a:solidFill>
              </a:defRPr>
            </a:lvl1pPr>
          </a:lstStyle>
          <a:p>
            <a:r>
              <a:rPr lang="en-US" dirty="0"/>
              <a:t>Click to insert your logo (optional)</a:t>
            </a:r>
          </a:p>
        </p:txBody>
      </p:sp>
      <p:sp>
        <p:nvSpPr>
          <p:cNvPr id="7" name="Title Placeholder 1">
            <a:extLst>
              <a:ext uri="{FF2B5EF4-FFF2-40B4-BE49-F238E27FC236}">
                <a16:creationId xmlns:a16="http://schemas.microsoft.com/office/drawing/2014/main" id="{7E4C4EE1-1B34-714F-9702-B413ED5E6431}"/>
              </a:ext>
            </a:extLst>
          </p:cNvPr>
          <p:cNvSpPr>
            <a:spLocks noGrp="1"/>
          </p:cNvSpPr>
          <p:nvPr>
            <p:ph type="title" hasCustomPrompt="1"/>
          </p:nvPr>
        </p:nvSpPr>
        <p:spPr>
          <a:xfrm>
            <a:off x="540000" y="288000"/>
            <a:ext cx="7848000" cy="540000"/>
          </a:xfrm>
          <a:prstGeom prst="rect">
            <a:avLst/>
          </a:prstGeom>
        </p:spPr>
        <p:txBody>
          <a:bodyPr vert="horz" lIns="0" tIns="0" rIns="0" bIns="0" rtlCol="0" anchor="t" anchorCtr="0">
            <a:noAutofit/>
          </a:bodyPr>
          <a:lstStyle>
            <a:lvl1pPr>
              <a:defRPr sz="2000" baseline="0">
                <a:solidFill>
                  <a:schemeClr val="tx1"/>
                </a:solidFill>
              </a:defRPr>
            </a:lvl1pPr>
          </a:lstStyle>
          <a:p>
            <a:pPr lvl="0"/>
            <a:r>
              <a:rPr lang="en-US" dirty="0"/>
              <a:t>Key to chapter content icons</a:t>
            </a:r>
          </a:p>
        </p:txBody>
      </p:sp>
    </p:spTree>
    <p:extLst>
      <p:ext uri="{BB962C8B-B14F-4D97-AF65-F5344CB8AC3E}">
        <p14:creationId xmlns:p14="http://schemas.microsoft.com/office/powerpoint/2010/main" val="398534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60" name="Picture Placeholder 10">
            <a:extLst>
              <a:ext uri="{FF2B5EF4-FFF2-40B4-BE49-F238E27FC236}">
                <a16:creationId xmlns:a16="http://schemas.microsoft.com/office/drawing/2014/main" id="{8B93DE5F-3D27-472B-AE6B-7C1D7485D604}"/>
              </a:ext>
            </a:extLst>
          </p:cNvPr>
          <p:cNvSpPr>
            <a:spLocks noGrp="1"/>
          </p:cNvSpPr>
          <p:nvPr>
            <p:ph type="pic" sz="quarter" idx="13" hasCustomPrompt="1"/>
          </p:nvPr>
        </p:nvSpPr>
        <p:spPr>
          <a:xfrm>
            <a:off x="571501" y="1243851"/>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1" name="Text Placeholder 31">
            <a:extLst>
              <a:ext uri="{FF2B5EF4-FFF2-40B4-BE49-F238E27FC236}">
                <a16:creationId xmlns:a16="http://schemas.microsoft.com/office/drawing/2014/main" id="{82BE7D50-4246-4FDF-9B0D-86A7A98E5BCE}"/>
              </a:ext>
            </a:extLst>
          </p:cNvPr>
          <p:cNvSpPr>
            <a:spLocks noGrp="1"/>
          </p:cNvSpPr>
          <p:nvPr>
            <p:ph type="body" sz="quarter" idx="38" hasCustomPrompt="1"/>
          </p:nvPr>
        </p:nvSpPr>
        <p:spPr>
          <a:xfrm>
            <a:off x="1562656" y="1243851"/>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62" name="Picture Placeholder 10">
            <a:extLst>
              <a:ext uri="{FF2B5EF4-FFF2-40B4-BE49-F238E27FC236}">
                <a16:creationId xmlns:a16="http://schemas.microsoft.com/office/drawing/2014/main" id="{5119CD60-7A35-4476-B097-E5DAA673B703}"/>
              </a:ext>
            </a:extLst>
          </p:cNvPr>
          <p:cNvSpPr>
            <a:spLocks noGrp="1"/>
          </p:cNvSpPr>
          <p:nvPr>
            <p:ph type="pic" sz="quarter" idx="39" hasCustomPrompt="1"/>
          </p:nvPr>
        </p:nvSpPr>
        <p:spPr>
          <a:xfrm>
            <a:off x="3391932" y="1243851"/>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3" name="Text Placeholder 31">
            <a:extLst>
              <a:ext uri="{FF2B5EF4-FFF2-40B4-BE49-F238E27FC236}">
                <a16:creationId xmlns:a16="http://schemas.microsoft.com/office/drawing/2014/main" id="{FD75EEFC-9778-4521-9ABD-4686C8A20E8E}"/>
              </a:ext>
            </a:extLst>
          </p:cNvPr>
          <p:cNvSpPr>
            <a:spLocks noGrp="1"/>
          </p:cNvSpPr>
          <p:nvPr>
            <p:ph type="body" sz="quarter" idx="40" hasCustomPrompt="1"/>
          </p:nvPr>
        </p:nvSpPr>
        <p:spPr>
          <a:xfrm>
            <a:off x="4383087" y="1243851"/>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64" name="Picture Placeholder 10">
            <a:extLst>
              <a:ext uri="{FF2B5EF4-FFF2-40B4-BE49-F238E27FC236}">
                <a16:creationId xmlns:a16="http://schemas.microsoft.com/office/drawing/2014/main" id="{A2BCE90D-1791-4AC6-9AE8-472C6AF02F41}"/>
              </a:ext>
            </a:extLst>
          </p:cNvPr>
          <p:cNvSpPr>
            <a:spLocks noGrp="1"/>
          </p:cNvSpPr>
          <p:nvPr>
            <p:ph type="pic" sz="quarter" idx="41" hasCustomPrompt="1"/>
          </p:nvPr>
        </p:nvSpPr>
        <p:spPr>
          <a:xfrm>
            <a:off x="6217127" y="1243851"/>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5" name="Text Placeholder 31">
            <a:extLst>
              <a:ext uri="{FF2B5EF4-FFF2-40B4-BE49-F238E27FC236}">
                <a16:creationId xmlns:a16="http://schemas.microsoft.com/office/drawing/2014/main" id="{F6A0CD72-A260-45DE-A857-462C6DB2FB88}"/>
              </a:ext>
            </a:extLst>
          </p:cNvPr>
          <p:cNvSpPr>
            <a:spLocks noGrp="1"/>
          </p:cNvSpPr>
          <p:nvPr>
            <p:ph type="body" sz="quarter" idx="42" hasCustomPrompt="1"/>
          </p:nvPr>
        </p:nvSpPr>
        <p:spPr>
          <a:xfrm>
            <a:off x="7203518" y="1243851"/>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66" name="Picture Placeholder 10">
            <a:extLst>
              <a:ext uri="{FF2B5EF4-FFF2-40B4-BE49-F238E27FC236}">
                <a16:creationId xmlns:a16="http://schemas.microsoft.com/office/drawing/2014/main" id="{0D662220-4EE1-4999-865B-5CB2DE09EADC}"/>
              </a:ext>
            </a:extLst>
          </p:cNvPr>
          <p:cNvSpPr>
            <a:spLocks noGrp="1"/>
          </p:cNvSpPr>
          <p:nvPr>
            <p:ph type="pic" sz="quarter" idx="43" hasCustomPrompt="1"/>
          </p:nvPr>
        </p:nvSpPr>
        <p:spPr>
          <a:xfrm>
            <a:off x="571501" y="2878574"/>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7" name="Text Placeholder 31">
            <a:extLst>
              <a:ext uri="{FF2B5EF4-FFF2-40B4-BE49-F238E27FC236}">
                <a16:creationId xmlns:a16="http://schemas.microsoft.com/office/drawing/2014/main" id="{89B260FC-4B8C-4392-953F-996DA243D93D}"/>
              </a:ext>
            </a:extLst>
          </p:cNvPr>
          <p:cNvSpPr>
            <a:spLocks noGrp="1"/>
          </p:cNvSpPr>
          <p:nvPr>
            <p:ph type="body" sz="quarter" idx="44" hasCustomPrompt="1"/>
          </p:nvPr>
        </p:nvSpPr>
        <p:spPr>
          <a:xfrm>
            <a:off x="1562656" y="2878574"/>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68" name="Picture Placeholder 10">
            <a:extLst>
              <a:ext uri="{FF2B5EF4-FFF2-40B4-BE49-F238E27FC236}">
                <a16:creationId xmlns:a16="http://schemas.microsoft.com/office/drawing/2014/main" id="{ECFD2487-5F85-449C-9A8B-C01B6AEBA9D8}"/>
              </a:ext>
            </a:extLst>
          </p:cNvPr>
          <p:cNvSpPr>
            <a:spLocks noGrp="1"/>
          </p:cNvSpPr>
          <p:nvPr>
            <p:ph type="pic" sz="quarter" idx="45" hasCustomPrompt="1"/>
          </p:nvPr>
        </p:nvSpPr>
        <p:spPr>
          <a:xfrm>
            <a:off x="3391932" y="2878574"/>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69" name="Text Placeholder 31">
            <a:extLst>
              <a:ext uri="{FF2B5EF4-FFF2-40B4-BE49-F238E27FC236}">
                <a16:creationId xmlns:a16="http://schemas.microsoft.com/office/drawing/2014/main" id="{4731DBC0-C7F8-4F8E-8B9D-D1002A1EEB73}"/>
              </a:ext>
            </a:extLst>
          </p:cNvPr>
          <p:cNvSpPr>
            <a:spLocks noGrp="1"/>
          </p:cNvSpPr>
          <p:nvPr>
            <p:ph type="body" sz="quarter" idx="46" hasCustomPrompt="1"/>
          </p:nvPr>
        </p:nvSpPr>
        <p:spPr>
          <a:xfrm>
            <a:off x="4383087" y="2878574"/>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70" name="Picture Placeholder 10">
            <a:extLst>
              <a:ext uri="{FF2B5EF4-FFF2-40B4-BE49-F238E27FC236}">
                <a16:creationId xmlns:a16="http://schemas.microsoft.com/office/drawing/2014/main" id="{3ACABFCC-D7BC-4662-91DB-8A2EAAA3FE04}"/>
              </a:ext>
            </a:extLst>
          </p:cNvPr>
          <p:cNvSpPr>
            <a:spLocks noGrp="1"/>
          </p:cNvSpPr>
          <p:nvPr>
            <p:ph type="pic" sz="quarter" idx="47" hasCustomPrompt="1"/>
          </p:nvPr>
        </p:nvSpPr>
        <p:spPr>
          <a:xfrm>
            <a:off x="6217127" y="2878574"/>
            <a:ext cx="931386" cy="919479"/>
          </a:xfrm>
          <a:solidFill>
            <a:schemeClr val="bg1">
              <a:lumMod val="95000"/>
            </a:schemeClr>
          </a:solidFill>
          <a:ln w="6350">
            <a:solidFill>
              <a:schemeClr val="tx2">
                <a:alpha val="75000"/>
              </a:schemeClr>
            </a:solidFill>
          </a:ln>
        </p:spPr>
        <p:txBody>
          <a:bodyPr lIns="180000" tIns="648000" rIns="180000" bIns="0">
            <a:noAutofit/>
          </a:bodyPr>
          <a:lstStyle>
            <a:lvl1pPr marL="0" indent="0" algn="ctr">
              <a:lnSpc>
                <a:spcPct val="90000"/>
              </a:lnSpc>
              <a:spcBef>
                <a:spcPts val="0"/>
              </a:spcBef>
              <a:buNone/>
              <a:defRPr sz="700"/>
            </a:lvl1pPr>
          </a:lstStyle>
          <a:p>
            <a:r>
              <a:rPr lang="en-GB" dirty="0"/>
              <a:t>Click icon to insert picture</a:t>
            </a:r>
          </a:p>
        </p:txBody>
      </p:sp>
      <p:sp>
        <p:nvSpPr>
          <p:cNvPr id="71" name="Text Placeholder 31">
            <a:extLst>
              <a:ext uri="{FF2B5EF4-FFF2-40B4-BE49-F238E27FC236}">
                <a16:creationId xmlns:a16="http://schemas.microsoft.com/office/drawing/2014/main" id="{742820B7-9D37-4829-A4C3-314349F164C2}"/>
              </a:ext>
            </a:extLst>
          </p:cNvPr>
          <p:cNvSpPr>
            <a:spLocks noGrp="1"/>
          </p:cNvSpPr>
          <p:nvPr>
            <p:ph type="body" sz="quarter" idx="48" hasCustomPrompt="1"/>
          </p:nvPr>
        </p:nvSpPr>
        <p:spPr>
          <a:xfrm>
            <a:off x="7203518" y="2878574"/>
            <a:ext cx="1653145" cy="902537"/>
          </a:xfrm>
        </p:spPr>
        <p:txBody>
          <a:bodyPr>
            <a:noAutofit/>
          </a:bodyPr>
          <a:lstStyle>
            <a:lvl1pPr marL="0" indent="0" algn="l">
              <a:lnSpc>
                <a:spcPct val="90000"/>
              </a:lnSpc>
              <a:spcBef>
                <a:spcPts val="0"/>
              </a:spcBef>
              <a:buFontTx/>
              <a:buNone/>
              <a:defRPr sz="1200" b="0">
                <a:latin typeface="+mj-lt"/>
              </a:defRPr>
            </a:lvl1pPr>
          </a:lstStyle>
          <a:p>
            <a:pPr lvl="0"/>
            <a:r>
              <a:rPr lang="en-GB" dirty="0"/>
              <a:t>Insert name,</a:t>
            </a:r>
            <a:br>
              <a:rPr lang="en-GB" dirty="0"/>
            </a:br>
            <a:r>
              <a:rPr lang="en-GB" dirty="0"/>
              <a:t>job title here</a:t>
            </a:r>
          </a:p>
        </p:txBody>
      </p:sp>
      <p:sp>
        <p:nvSpPr>
          <p:cNvPr id="2" name="Slide Number Placeholder 1">
            <a:extLst>
              <a:ext uri="{FF2B5EF4-FFF2-40B4-BE49-F238E27FC236}">
                <a16:creationId xmlns:a16="http://schemas.microsoft.com/office/drawing/2014/main" id="{742F48CD-7555-44A9-B624-3BFD90AB025F}"/>
              </a:ext>
            </a:extLst>
          </p:cNvPr>
          <p:cNvSpPr>
            <a:spLocks noGrp="1"/>
          </p:cNvSpPr>
          <p:nvPr>
            <p:ph type="sldNum" sz="quarter" idx="49"/>
          </p:nvPr>
        </p:nvSpPr>
        <p:spPr/>
        <p:txBody>
          <a:bodyPr/>
          <a:lstStyle/>
          <a:p>
            <a:fld id="{D8E11B39-5312-4BA2-9D77-E49168D4D691}" type="slidenum">
              <a:rPr lang="en-GB" smtClean="0"/>
              <a:pPr/>
              <a:t>‹#›</a:t>
            </a:fld>
            <a:endParaRPr lang="en-GB" dirty="0"/>
          </a:p>
        </p:txBody>
      </p:sp>
      <p:sp>
        <p:nvSpPr>
          <p:cNvPr id="17" name="Picture Placeholder 3">
            <a:extLst>
              <a:ext uri="{FF2B5EF4-FFF2-40B4-BE49-F238E27FC236}">
                <a16:creationId xmlns:a16="http://schemas.microsoft.com/office/drawing/2014/main" id="{DB7A2E0F-4CB4-3747-9229-A3B75150B2D2}"/>
              </a:ext>
            </a:extLst>
          </p:cNvPr>
          <p:cNvSpPr>
            <a:spLocks noGrp="1"/>
          </p:cNvSpPr>
          <p:nvPr>
            <p:ph type="pic" sz="quarter" idx="11" hasCustomPrompt="1"/>
          </p:nvPr>
        </p:nvSpPr>
        <p:spPr>
          <a:xfrm>
            <a:off x="3594538" y="4571604"/>
            <a:ext cx="2088931" cy="449714"/>
          </a:xfrm>
        </p:spPr>
        <p:txBody>
          <a:bodyPr/>
          <a:lstStyle>
            <a:lvl1pPr marL="0" indent="0" algn="ctr">
              <a:buFontTx/>
              <a:buNone/>
              <a:defRPr sz="1000">
                <a:solidFill>
                  <a:schemeClr val="bg1"/>
                </a:solidFill>
              </a:defRPr>
            </a:lvl1pPr>
          </a:lstStyle>
          <a:p>
            <a:r>
              <a:rPr lang="en-US" dirty="0"/>
              <a:t>Click to insert your logo (optional)</a:t>
            </a:r>
          </a:p>
        </p:txBody>
      </p:sp>
      <p:sp>
        <p:nvSpPr>
          <p:cNvPr id="18" name="Title Placeholder 1">
            <a:extLst>
              <a:ext uri="{FF2B5EF4-FFF2-40B4-BE49-F238E27FC236}">
                <a16:creationId xmlns:a16="http://schemas.microsoft.com/office/drawing/2014/main" id="{95EA28A2-F59C-1846-92DE-DFFDC5078EB0}"/>
              </a:ext>
            </a:extLst>
          </p:cNvPr>
          <p:cNvSpPr>
            <a:spLocks noGrp="1"/>
          </p:cNvSpPr>
          <p:nvPr>
            <p:ph type="title" hasCustomPrompt="1"/>
          </p:nvPr>
        </p:nvSpPr>
        <p:spPr>
          <a:xfrm>
            <a:off x="540000" y="288000"/>
            <a:ext cx="7848000" cy="540000"/>
          </a:xfrm>
          <a:prstGeom prst="rect">
            <a:avLst/>
          </a:prstGeom>
        </p:spPr>
        <p:txBody>
          <a:bodyPr vert="horz" lIns="0" tIns="0" rIns="0" bIns="0" rtlCol="0" anchor="t" anchorCtr="0">
            <a:noAutofit/>
          </a:bodyPr>
          <a:lstStyle>
            <a:lvl1pPr>
              <a:defRPr sz="2400" baseline="0">
                <a:solidFill>
                  <a:schemeClr val="tx1"/>
                </a:solidFill>
              </a:defRPr>
            </a:lvl1pPr>
          </a:lstStyle>
          <a:p>
            <a:pPr lvl="0"/>
            <a:r>
              <a:rPr lang="en-US" dirty="0"/>
              <a:t>Team slide: add title here</a:t>
            </a:r>
          </a:p>
        </p:txBody>
      </p:sp>
    </p:spTree>
    <p:extLst>
      <p:ext uri="{BB962C8B-B14F-4D97-AF65-F5344CB8AC3E}">
        <p14:creationId xmlns:p14="http://schemas.microsoft.com/office/powerpoint/2010/main" val="23650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slide">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4058D1A-7E41-4523-A6D0-82341B23664F}"/>
              </a:ext>
            </a:extLst>
          </p:cNvPr>
          <p:cNvSpPr/>
          <p:nvPr userDrawn="1"/>
        </p:nvSpPr>
        <p:spPr>
          <a:xfrm>
            <a:off x="0" y="0"/>
            <a:ext cx="9144000" cy="449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6E8A7C7-F200-4660-9BCE-30944DB854B1}"/>
              </a:ext>
            </a:extLst>
          </p:cNvPr>
          <p:cNvSpPr/>
          <p:nvPr userDrawn="1"/>
        </p:nvSpPr>
        <p:spPr>
          <a:xfrm>
            <a:off x="0" y="1640600"/>
            <a:ext cx="9141619" cy="1476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C467C9D-0274-4D7C-BF91-397CD7C7FB13}"/>
              </a:ext>
            </a:extLst>
          </p:cNvPr>
          <p:cNvSpPr>
            <a:spLocks noGrp="1"/>
          </p:cNvSpPr>
          <p:nvPr>
            <p:ph type="body" sz="quarter" idx="10" hasCustomPrompt="1"/>
          </p:nvPr>
        </p:nvSpPr>
        <p:spPr>
          <a:xfrm>
            <a:off x="583726" y="2394968"/>
            <a:ext cx="2273774" cy="442745"/>
          </a:xfrm>
        </p:spPr>
        <p:txBody>
          <a:bodyPr bIns="0"/>
          <a:lstStyle>
            <a:lvl1pPr marL="0" indent="0" algn="ctr">
              <a:buClr>
                <a:schemeClr val="tx1"/>
              </a:buClr>
              <a:buFont typeface="Wingdings" panose="05000000000000000000" pitchFamily="2" charset="2"/>
              <a:buNone/>
              <a:defRPr sz="1400">
                <a:solidFill>
                  <a:schemeClr val="bg1"/>
                </a:solidFill>
              </a:defRPr>
            </a:lvl1pPr>
          </a:lstStyle>
          <a:p>
            <a:pPr lvl="0"/>
            <a:r>
              <a:rPr lang="en-US" dirty="0"/>
              <a:t>Add your email here</a:t>
            </a:r>
            <a:endParaRPr lang="en-GB" dirty="0"/>
          </a:p>
        </p:txBody>
      </p:sp>
      <p:sp>
        <p:nvSpPr>
          <p:cNvPr id="11" name="TextBox 10">
            <a:extLst>
              <a:ext uri="{FF2B5EF4-FFF2-40B4-BE49-F238E27FC236}">
                <a16:creationId xmlns:a16="http://schemas.microsoft.com/office/drawing/2014/main" id="{24D013F0-D8B6-4272-900F-DE2F8931C151}"/>
              </a:ext>
            </a:extLst>
          </p:cNvPr>
          <p:cNvSpPr txBox="1">
            <a:spLocks/>
          </p:cNvSpPr>
          <p:nvPr userDrawn="1"/>
        </p:nvSpPr>
        <p:spPr>
          <a:xfrm>
            <a:off x="592774" y="2030990"/>
            <a:ext cx="2273774" cy="324984"/>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b="1" dirty="0">
                <a:solidFill>
                  <a:schemeClr val="bg1"/>
                </a:solidFill>
                <a:latin typeface="+mj-lt"/>
              </a:rPr>
              <a:t>Email:</a:t>
            </a:r>
          </a:p>
        </p:txBody>
      </p:sp>
      <p:sp>
        <p:nvSpPr>
          <p:cNvPr id="18" name="Text Placeholder 7">
            <a:extLst>
              <a:ext uri="{FF2B5EF4-FFF2-40B4-BE49-F238E27FC236}">
                <a16:creationId xmlns:a16="http://schemas.microsoft.com/office/drawing/2014/main" id="{72A4F523-8828-4381-A19E-C215035D7959}"/>
              </a:ext>
            </a:extLst>
          </p:cNvPr>
          <p:cNvSpPr>
            <a:spLocks noGrp="1"/>
          </p:cNvSpPr>
          <p:nvPr>
            <p:ph type="body" sz="quarter" idx="12" hasCustomPrompt="1"/>
          </p:nvPr>
        </p:nvSpPr>
        <p:spPr>
          <a:xfrm>
            <a:off x="3442813" y="2394968"/>
            <a:ext cx="2273774" cy="442745"/>
          </a:xfrm>
        </p:spPr>
        <p:txBody>
          <a:bodyPr bIns="0"/>
          <a:lstStyle>
            <a:lvl1pPr marL="0" indent="0" algn="ctr">
              <a:buClr>
                <a:schemeClr val="tx1"/>
              </a:buClr>
              <a:buFont typeface="Wingdings" panose="05000000000000000000" pitchFamily="2" charset="2"/>
              <a:buNone/>
              <a:defRPr sz="1400">
                <a:solidFill>
                  <a:schemeClr val="bg1"/>
                </a:solidFill>
              </a:defRPr>
            </a:lvl1pPr>
          </a:lstStyle>
          <a:p>
            <a:pPr lvl="0"/>
            <a:r>
              <a:rPr lang="en-US" dirty="0"/>
              <a:t>Add your Tel here</a:t>
            </a:r>
            <a:endParaRPr lang="en-GB" dirty="0"/>
          </a:p>
        </p:txBody>
      </p:sp>
      <p:sp>
        <p:nvSpPr>
          <p:cNvPr id="20" name="Text Placeholder 7">
            <a:extLst>
              <a:ext uri="{FF2B5EF4-FFF2-40B4-BE49-F238E27FC236}">
                <a16:creationId xmlns:a16="http://schemas.microsoft.com/office/drawing/2014/main" id="{85A96A17-FBB3-4425-AC08-4644C6BBFB0C}"/>
              </a:ext>
            </a:extLst>
          </p:cNvPr>
          <p:cNvSpPr>
            <a:spLocks noGrp="1"/>
          </p:cNvSpPr>
          <p:nvPr>
            <p:ph type="body" sz="quarter" idx="13" hasCustomPrompt="1"/>
          </p:nvPr>
        </p:nvSpPr>
        <p:spPr>
          <a:xfrm>
            <a:off x="6292852" y="2394968"/>
            <a:ext cx="2273774" cy="442745"/>
          </a:xfrm>
        </p:spPr>
        <p:txBody>
          <a:bodyPr bIns="0"/>
          <a:lstStyle>
            <a:lvl1pPr marL="0" indent="0" algn="ctr">
              <a:buClr>
                <a:schemeClr val="tx1"/>
              </a:buClr>
              <a:buFont typeface="Wingdings" panose="05000000000000000000" pitchFamily="2" charset="2"/>
              <a:buNone/>
              <a:defRPr sz="1400">
                <a:solidFill>
                  <a:schemeClr val="bg1"/>
                </a:solidFill>
              </a:defRPr>
            </a:lvl1pPr>
          </a:lstStyle>
          <a:p>
            <a:pPr lvl="0"/>
            <a:r>
              <a:rPr lang="en-US" dirty="0"/>
              <a:t>Add your website here</a:t>
            </a:r>
            <a:endParaRPr lang="en-GB" dirty="0"/>
          </a:p>
        </p:txBody>
      </p:sp>
      <p:sp>
        <p:nvSpPr>
          <p:cNvPr id="22" name="Title Placeholder 1">
            <a:extLst>
              <a:ext uri="{FF2B5EF4-FFF2-40B4-BE49-F238E27FC236}">
                <a16:creationId xmlns:a16="http://schemas.microsoft.com/office/drawing/2014/main" id="{5C1BBC2C-89C0-4061-8EF2-656FC2C2BDD1}"/>
              </a:ext>
            </a:extLst>
          </p:cNvPr>
          <p:cNvSpPr>
            <a:spLocks noGrp="1"/>
          </p:cNvSpPr>
          <p:nvPr>
            <p:ph type="title" hasCustomPrompt="1"/>
          </p:nvPr>
        </p:nvSpPr>
        <p:spPr>
          <a:xfrm>
            <a:off x="571500" y="299494"/>
            <a:ext cx="7988776" cy="994172"/>
          </a:xfrm>
          <a:prstGeom prst="rect">
            <a:avLst/>
          </a:prstGeom>
        </p:spPr>
        <p:txBody>
          <a:bodyPr vert="horz" lIns="0" tIns="45720" rIns="0" bIns="45720" rtlCol="0" anchor="ctr">
            <a:noAutofit/>
          </a:bodyPr>
          <a:lstStyle>
            <a:lvl1pPr algn="ctr">
              <a:defRPr sz="4000"/>
            </a:lvl1pPr>
          </a:lstStyle>
          <a:p>
            <a:r>
              <a:rPr lang="en-US" dirty="0"/>
              <a:t>Add contact title here</a:t>
            </a:r>
          </a:p>
        </p:txBody>
      </p:sp>
      <p:sp>
        <p:nvSpPr>
          <p:cNvPr id="24" name="TextBox 23">
            <a:extLst>
              <a:ext uri="{FF2B5EF4-FFF2-40B4-BE49-F238E27FC236}">
                <a16:creationId xmlns:a16="http://schemas.microsoft.com/office/drawing/2014/main" id="{410E3EE9-D3CC-47F5-90E5-6B2CC072FC39}"/>
              </a:ext>
            </a:extLst>
          </p:cNvPr>
          <p:cNvSpPr txBox="1">
            <a:spLocks/>
          </p:cNvSpPr>
          <p:nvPr userDrawn="1"/>
        </p:nvSpPr>
        <p:spPr>
          <a:xfrm>
            <a:off x="3442813" y="2030990"/>
            <a:ext cx="2273774" cy="324984"/>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b="1" dirty="0">
                <a:solidFill>
                  <a:schemeClr val="bg1"/>
                </a:solidFill>
                <a:latin typeface="+mj-lt"/>
              </a:rPr>
              <a:t>Telephone:</a:t>
            </a:r>
          </a:p>
        </p:txBody>
      </p:sp>
      <p:sp>
        <p:nvSpPr>
          <p:cNvPr id="25" name="TextBox 24">
            <a:extLst>
              <a:ext uri="{FF2B5EF4-FFF2-40B4-BE49-F238E27FC236}">
                <a16:creationId xmlns:a16="http://schemas.microsoft.com/office/drawing/2014/main" id="{862ED3D1-A8D1-4CD2-947A-2C3ECE2F569C}"/>
              </a:ext>
            </a:extLst>
          </p:cNvPr>
          <p:cNvSpPr txBox="1">
            <a:spLocks/>
          </p:cNvSpPr>
          <p:nvPr userDrawn="1"/>
        </p:nvSpPr>
        <p:spPr>
          <a:xfrm>
            <a:off x="6293964" y="2030990"/>
            <a:ext cx="2273774" cy="324984"/>
          </a:xfrm>
          <a:prstGeom prst="rect">
            <a:avLst/>
          </a:prstGeom>
          <a:noFill/>
        </p:spPr>
        <p:txBody>
          <a:bodyPr wrap="square" lIns="0" tIns="0" rIns="0" bIns="0" rtlCol="0" anchor="ctr" anchorCtr="0">
            <a:noAutofit/>
          </a:bodyPr>
          <a:lstStyle/>
          <a:p>
            <a:pPr marL="0" indent="0" algn="ctr">
              <a:buClr>
                <a:schemeClr val="accent1"/>
              </a:buClr>
              <a:buSzPct val="110000"/>
              <a:buFont typeface="Wingdings" panose="05000000000000000000" pitchFamily="2" charset="2"/>
              <a:buNone/>
            </a:pPr>
            <a:r>
              <a:rPr lang="en-GB" b="1" dirty="0">
                <a:solidFill>
                  <a:schemeClr val="bg1"/>
                </a:solidFill>
                <a:latin typeface="+mj-lt"/>
              </a:rPr>
              <a:t>Online:</a:t>
            </a:r>
          </a:p>
        </p:txBody>
      </p:sp>
      <p:sp>
        <p:nvSpPr>
          <p:cNvPr id="29" name="Subtitle 2">
            <a:extLst>
              <a:ext uri="{FF2B5EF4-FFF2-40B4-BE49-F238E27FC236}">
                <a16:creationId xmlns:a16="http://schemas.microsoft.com/office/drawing/2014/main" id="{E50DECF8-9721-4001-9733-7B9BE701F2A9}"/>
              </a:ext>
            </a:extLst>
          </p:cNvPr>
          <p:cNvSpPr>
            <a:spLocks noGrp="1"/>
          </p:cNvSpPr>
          <p:nvPr>
            <p:ph type="subTitle" idx="1" hasCustomPrompt="1"/>
          </p:nvPr>
        </p:nvSpPr>
        <p:spPr>
          <a:xfrm>
            <a:off x="1997868" y="3489430"/>
            <a:ext cx="5148263" cy="725141"/>
          </a:xfrm>
        </p:spPr>
        <p:txBody>
          <a:bodyPr>
            <a:noAutofit/>
          </a:bodyPr>
          <a:lstStyle>
            <a:lvl1pPr marL="0" indent="0" algn="ctr">
              <a:spcBef>
                <a:spcPts val="750"/>
              </a:spcBef>
              <a:spcAft>
                <a:spcPts val="0"/>
              </a:spcAft>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Add further information here if needed</a:t>
            </a:r>
          </a:p>
        </p:txBody>
      </p:sp>
      <p:sp>
        <p:nvSpPr>
          <p:cNvPr id="2" name="Slide Number Placeholder 1">
            <a:extLst>
              <a:ext uri="{FF2B5EF4-FFF2-40B4-BE49-F238E27FC236}">
                <a16:creationId xmlns:a16="http://schemas.microsoft.com/office/drawing/2014/main" id="{024CC3FE-EE52-46DD-9107-8D9B6EE126BA}"/>
              </a:ext>
            </a:extLst>
          </p:cNvPr>
          <p:cNvSpPr>
            <a:spLocks noGrp="1"/>
          </p:cNvSpPr>
          <p:nvPr>
            <p:ph type="sldNum" sz="quarter" idx="14"/>
          </p:nvPr>
        </p:nvSpPr>
        <p:spPr/>
        <p:txBody>
          <a:bodyPr/>
          <a:lstStyle/>
          <a:p>
            <a:fld id="{D8E11B39-5312-4BA2-9D77-E49168D4D691}" type="slidenum">
              <a:rPr lang="en-GB" smtClean="0"/>
              <a:pPr/>
              <a:t>‹#›</a:t>
            </a:fld>
            <a:endParaRPr lang="en-GB" dirty="0"/>
          </a:p>
        </p:txBody>
      </p:sp>
      <p:sp>
        <p:nvSpPr>
          <p:cNvPr id="14" name="Picture Placeholder 3">
            <a:extLst>
              <a:ext uri="{FF2B5EF4-FFF2-40B4-BE49-F238E27FC236}">
                <a16:creationId xmlns:a16="http://schemas.microsoft.com/office/drawing/2014/main" id="{F0BC9FA6-9CB1-0C42-88A5-D178D062C034}"/>
              </a:ext>
            </a:extLst>
          </p:cNvPr>
          <p:cNvSpPr>
            <a:spLocks noGrp="1"/>
          </p:cNvSpPr>
          <p:nvPr>
            <p:ph type="pic" sz="quarter" idx="11" hasCustomPrompt="1"/>
          </p:nvPr>
        </p:nvSpPr>
        <p:spPr>
          <a:xfrm>
            <a:off x="3594538" y="4571604"/>
            <a:ext cx="2088931" cy="449714"/>
          </a:xfrm>
        </p:spPr>
        <p:txBody>
          <a:bodyPr/>
          <a:lstStyle>
            <a:lvl1pPr marL="0" indent="0" algn="ctr">
              <a:buFontTx/>
              <a:buNone/>
              <a:defRPr sz="1000">
                <a:solidFill>
                  <a:schemeClr val="bg1"/>
                </a:solidFill>
              </a:defRPr>
            </a:lvl1pPr>
          </a:lstStyle>
          <a:p>
            <a:r>
              <a:rPr lang="en-US" dirty="0"/>
              <a:t>Click to insert your logo (optional)</a:t>
            </a:r>
          </a:p>
        </p:txBody>
      </p:sp>
    </p:spTree>
    <p:extLst>
      <p:ext uri="{BB962C8B-B14F-4D97-AF65-F5344CB8AC3E}">
        <p14:creationId xmlns:p14="http://schemas.microsoft.com/office/powerpoint/2010/main" val="4144993058"/>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802D10-560C-473D-8E4A-62C65E99EFF3}"/>
              </a:ext>
            </a:extLst>
          </p:cNvPr>
          <p:cNvSpPr/>
          <p:nvPr userDrawn="1"/>
        </p:nvSpPr>
        <p:spPr>
          <a:xfrm>
            <a:off x="0" y="0"/>
            <a:ext cx="9144000" cy="449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rame 8">
            <a:extLst>
              <a:ext uri="{FF2B5EF4-FFF2-40B4-BE49-F238E27FC236}">
                <a16:creationId xmlns:a16="http://schemas.microsoft.com/office/drawing/2014/main" id="{9BABBE47-F882-4797-8B7A-856746401E61}"/>
              </a:ext>
            </a:extLst>
          </p:cNvPr>
          <p:cNvSpPr>
            <a:spLocks noChangeAspect="1"/>
          </p:cNvSpPr>
          <p:nvPr userDrawn="1"/>
        </p:nvSpPr>
        <p:spPr>
          <a:xfrm>
            <a:off x="3221396" y="896516"/>
            <a:ext cx="2701208" cy="2701208"/>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itle 1">
            <a:extLst>
              <a:ext uri="{FF2B5EF4-FFF2-40B4-BE49-F238E27FC236}">
                <a16:creationId xmlns:a16="http://schemas.microsoft.com/office/drawing/2014/main" id="{B79F51CD-F5C2-4277-97A2-29F5AA38F905}"/>
              </a:ext>
            </a:extLst>
          </p:cNvPr>
          <p:cNvSpPr>
            <a:spLocks noGrp="1"/>
          </p:cNvSpPr>
          <p:nvPr>
            <p:ph type="ctrTitle" hasCustomPrompt="1"/>
          </p:nvPr>
        </p:nvSpPr>
        <p:spPr>
          <a:xfrm>
            <a:off x="571500" y="1498600"/>
            <a:ext cx="7996238" cy="1501774"/>
          </a:xfrm>
        </p:spPr>
        <p:txBody>
          <a:bodyPr anchor="ctr" anchorCtr="0">
            <a:noAutofit/>
          </a:bodyPr>
          <a:lstStyle>
            <a:lvl1pPr algn="ctr">
              <a:defRPr sz="4000">
                <a:solidFill>
                  <a:schemeClr val="tx1"/>
                </a:solidFill>
              </a:defRPr>
            </a:lvl1pPr>
          </a:lstStyle>
          <a:p>
            <a:r>
              <a:rPr lang="en-US" dirty="0"/>
              <a:t>Insert thank you text</a:t>
            </a:r>
          </a:p>
        </p:txBody>
      </p:sp>
      <p:sp>
        <p:nvSpPr>
          <p:cNvPr id="2" name="Slide Number Placeholder 1">
            <a:extLst>
              <a:ext uri="{FF2B5EF4-FFF2-40B4-BE49-F238E27FC236}">
                <a16:creationId xmlns:a16="http://schemas.microsoft.com/office/drawing/2014/main" id="{45E33FAD-4951-4491-923F-21D12F4407EA}"/>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10" name="Picture Placeholder 3">
            <a:extLst>
              <a:ext uri="{FF2B5EF4-FFF2-40B4-BE49-F238E27FC236}">
                <a16:creationId xmlns:a16="http://schemas.microsoft.com/office/drawing/2014/main" id="{801EFCC2-CBF8-4347-8080-F4F6DD5984B1}"/>
              </a:ext>
            </a:extLst>
          </p:cNvPr>
          <p:cNvSpPr>
            <a:spLocks noGrp="1"/>
          </p:cNvSpPr>
          <p:nvPr>
            <p:ph type="pic" sz="quarter" idx="11" hasCustomPrompt="1"/>
          </p:nvPr>
        </p:nvSpPr>
        <p:spPr>
          <a:xfrm>
            <a:off x="3594538" y="4571604"/>
            <a:ext cx="2088931" cy="449714"/>
          </a:xfrm>
        </p:spPr>
        <p:txBody>
          <a:bodyPr/>
          <a:lstStyle>
            <a:lvl1pPr marL="0" indent="0" algn="ctr">
              <a:buFontTx/>
              <a:buNone/>
              <a:defRPr sz="1000">
                <a:solidFill>
                  <a:schemeClr val="bg1"/>
                </a:solidFill>
              </a:defRPr>
            </a:lvl1pPr>
          </a:lstStyle>
          <a:p>
            <a:r>
              <a:rPr lang="en-US" dirty="0"/>
              <a:t>Click to insert your logo (optional)</a:t>
            </a:r>
          </a:p>
        </p:txBody>
      </p:sp>
    </p:spTree>
    <p:extLst>
      <p:ext uri="{BB962C8B-B14F-4D97-AF65-F5344CB8AC3E}">
        <p14:creationId xmlns:p14="http://schemas.microsoft.com/office/powerpoint/2010/main" val="151890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Blac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71553F-7981-449E-8E70-4C20C1742D95}"/>
              </a:ext>
            </a:extLst>
          </p:cNvPr>
          <p:cNvSpPr/>
          <p:nvPr userDrawn="1"/>
        </p:nvSpPr>
        <p:spPr>
          <a:xfrm>
            <a:off x="-2381" y="-133004"/>
            <a:ext cx="9144000" cy="44989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ame 6">
            <a:extLst>
              <a:ext uri="{FF2B5EF4-FFF2-40B4-BE49-F238E27FC236}">
                <a16:creationId xmlns:a16="http://schemas.microsoft.com/office/drawing/2014/main" id="{9101BC20-FC1B-4EC6-ABA5-59A9592903F2}"/>
              </a:ext>
            </a:extLst>
          </p:cNvPr>
          <p:cNvSpPr>
            <a:spLocks noChangeAspect="1"/>
          </p:cNvSpPr>
          <p:nvPr userDrawn="1"/>
        </p:nvSpPr>
        <p:spPr>
          <a:xfrm>
            <a:off x="3221396" y="896516"/>
            <a:ext cx="2701208" cy="2701208"/>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itle 1">
            <a:extLst>
              <a:ext uri="{FF2B5EF4-FFF2-40B4-BE49-F238E27FC236}">
                <a16:creationId xmlns:a16="http://schemas.microsoft.com/office/drawing/2014/main" id="{E6628C80-1192-4916-AD7E-E0C21F1404C4}"/>
              </a:ext>
            </a:extLst>
          </p:cNvPr>
          <p:cNvSpPr>
            <a:spLocks noGrp="1"/>
          </p:cNvSpPr>
          <p:nvPr>
            <p:ph type="ctrTitle" hasCustomPrompt="1"/>
          </p:nvPr>
        </p:nvSpPr>
        <p:spPr>
          <a:xfrm>
            <a:off x="571500" y="1500188"/>
            <a:ext cx="7996238" cy="1501774"/>
          </a:xfrm>
        </p:spPr>
        <p:txBody>
          <a:bodyPr anchor="ctr" anchorCtr="0">
            <a:noAutofit/>
          </a:bodyPr>
          <a:lstStyle>
            <a:lvl1pPr algn="ctr">
              <a:defRPr sz="4000">
                <a:solidFill>
                  <a:schemeClr val="bg1"/>
                </a:solidFill>
              </a:defRPr>
            </a:lvl1pPr>
          </a:lstStyle>
          <a:p>
            <a:r>
              <a:rPr lang="en-US" dirty="0"/>
              <a:t>Insert thank you text</a:t>
            </a:r>
          </a:p>
        </p:txBody>
      </p:sp>
      <p:sp>
        <p:nvSpPr>
          <p:cNvPr id="2" name="Slide Number Placeholder 1">
            <a:extLst>
              <a:ext uri="{FF2B5EF4-FFF2-40B4-BE49-F238E27FC236}">
                <a16:creationId xmlns:a16="http://schemas.microsoft.com/office/drawing/2014/main" id="{E5C4F5D6-AA67-45F1-B44A-60BE5BCE7D6F}"/>
              </a:ext>
            </a:extLst>
          </p:cNvPr>
          <p:cNvSpPr>
            <a:spLocks noGrp="1"/>
          </p:cNvSpPr>
          <p:nvPr>
            <p:ph type="sldNum" sz="quarter" idx="10"/>
          </p:nvPr>
        </p:nvSpPr>
        <p:spPr/>
        <p:txBody>
          <a:bodyPr/>
          <a:lstStyle/>
          <a:p>
            <a:fld id="{D8E11B39-5312-4BA2-9D77-E49168D4D691}" type="slidenum">
              <a:rPr lang="en-GB" smtClean="0"/>
              <a:pPr/>
              <a:t>‹#›</a:t>
            </a:fld>
            <a:endParaRPr lang="en-GB" dirty="0"/>
          </a:p>
        </p:txBody>
      </p:sp>
      <p:sp>
        <p:nvSpPr>
          <p:cNvPr id="10" name="Picture Placeholder 3">
            <a:extLst>
              <a:ext uri="{FF2B5EF4-FFF2-40B4-BE49-F238E27FC236}">
                <a16:creationId xmlns:a16="http://schemas.microsoft.com/office/drawing/2014/main" id="{251CC71E-AFC1-4847-BFD1-FB8A2F52A9BC}"/>
              </a:ext>
            </a:extLst>
          </p:cNvPr>
          <p:cNvSpPr>
            <a:spLocks noGrp="1"/>
          </p:cNvSpPr>
          <p:nvPr>
            <p:ph type="pic" sz="quarter" idx="11" hasCustomPrompt="1"/>
          </p:nvPr>
        </p:nvSpPr>
        <p:spPr>
          <a:xfrm>
            <a:off x="3594538" y="4571604"/>
            <a:ext cx="2088931" cy="449714"/>
          </a:xfrm>
        </p:spPr>
        <p:txBody>
          <a:bodyPr/>
          <a:lstStyle>
            <a:lvl1pPr marL="0" indent="0" algn="ctr">
              <a:buFontTx/>
              <a:buNone/>
              <a:defRPr sz="1000">
                <a:solidFill>
                  <a:schemeClr val="bg1"/>
                </a:solidFill>
              </a:defRPr>
            </a:lvl1pPr>
          </a:lstStyle>
          <a:p>
            <a:r>
              <a:rPr lang="en-US" dirty="0"/>
              <a:t>Click to insert your logo (optional)</a:t>
            </a:r>
          </a:p>
        </p:txBody>
      </p:sp>
    </p:spTree>
    <p:extLst>
      <p:ext uri="{BB962C8B-B14F-4D97-AF65-F5344CB8AC3E}">
        <p14:creationId xmlns:p14="http://schemas.microsoft.com/office/powerpoint/2010/main" val="320441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LAIN_Bullet list">
    <p:bg>
      <p:bgPr>
        <a:solidFill>
          <a:schemeClr val="bg1"/>
        </a:solidFill>
        <a:effectLst/>
      </p:bgPr>
    </p:bg>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6604EC8-AF6E-444E-9FF6-9B2FABF4E4E8}"/>
              </a:ext>
            </a:extLst>
          </p:cNvPr>
          <p:cNvSpPr>
            <a:spLocks noGrp="1"/>
          </p:cNvSpPr>
          <p:nvPr>
            <p:ph type="body" sz="quarter" idx="14" hasCustomPrompt="1"/>
          </p:nvPr>
        </p:nvSpPr>
        <p:spPr>
          <a:xfrm>
            <a:off x="571819" y="1113824"/>
            <a:ext cx="6286181" cy="3257850"/>
          </a:xfrm>
        </p:spPr>
        <p:txBody>
          <a:bodyPr lIns="0" bIns="0">
            <a:noAutofit/>
          </a:bodyPr>
          <a:lstStyle>
            <a:lvl1pPr marL="285750" indent="-285750">
              <a:lnSpc>
                <a:spcPct val="110000"/>
              </a:lnSpc>
              <a:spcBef>
                <a:spcPts val="750"/>
              </a:spcBef>
              <a:buFont typeface="Wingdings" panose="05000000000000000000" pitchFamily="2" charset="2"/>
              <a:buChar char="§"/>
              <a:defRPr sz="1200">
                <a:solidFill>
                  <a:schemeClr val="tx1"/>
                </a:solidFill>
              </a:defRPr>
            </a:lvl1pPr>
          </a:lstStyle>
          <a:p>
            <a:r>
              <a:rPr lang="en-GB" dirty="0"/>
              <a:t>Keep all bullet list points to short informational phrases only.</a:t>
            </a:r>
          </a:p>
          <a:p>
            <a:endParaRPr lang="en-GB" dirty="0"/>
          </a:p>
        </p:txBody>
      </p:sp>
      <p:sp>
        <p:nvSpPr>
          <p:cNvPr id="2" name="Slide Number Placeholder 1">
            <a:extLst>
              <a:ext uri="{FF2B5EF4-FFF2-40B4-BE49-F238E27FC236}">
                <a16:creationId xmlns:a16="http://schemas.microsoft.com/office/drawing/2014/main" id="{F4D485B5-F19E-427D-A9AD-4B21EF56B4C6}"/>
              </a:ext>
            </a:extLst>
          </p:cNvPr>
          <p:cNvSpPr>
            <a:spLocks noGrp="1"/>
          </p:cNvSpPr>
          <p:nvPr>
            <p:ph type="sldNum" sz="quarter" idx="15"/>
          </p:nvPr>
        </p:nvSpPr>
        <p:spPr/>
        <p:txBody>
          <a:bodyPr/>
          <a:lstStyle/>
          <a:p>
            <a:fld id="{D8E11B39-5312-4BA2-9D77-E49168D4D691}" type="slidenum">
              <a:rPr lang="en-GB" smtClean="0"/>
              <a:pPr/>
              <a:t>‹#›</a:t>
            </a:fld>
            <a:endParaRPr lang="en-GB" dirty="0"/>
          </a:p>
        </p:txBody>
      </p:sp>
      <p:sp>
        <p:nvSpPr>
          <p:cNvPr id="8" name="Title Placeholder 1">
            <a:extLst>
              <a:ext uri="{FF2B5EF4-FFF2-40B4-BE49-F238E27FC236}">
                <a16:creationId xmlns:a16="http://schemas.microsoft.com/office/drawing/2014/main" id="{8B1B7ED0-7498-934F-8045-7E368099522A}"/>
              </a:ext>
            </a:extLst>
          </p:cNvPr>
          <p:cNvSpPr>
            <a:spLocks noGrp="1"/>
          </p:cNvSpPr>
          <p:nvPr>
            <p:ph type="title" hasCustomPrompt="1"/>
          </p:nvPr>
        </p:nvSpPr>
        <p:spPr>
          <a:xfrm>
            <a:off x="540000" y="288000"/>
            <a:ext cx="7848000" cy="540000"/>
          </a:xfrm>
          <a:prstGeom prst="rect">
            <a:avLst/>
          </a:prstGeom>
        </p:spPr>
        <p:txBody>
          <a:bodyPr vert="horz" lIns="0" tIns="0" rIns="0" bIns="0" rtlCol="0" anchor="t" anchorCtr="0">
            <a:noAutofit/>
          </a:bodyPr>
          <a:lstStyle>
            <a:lvl1pPr>
              <a:defRPr sz="2400" baseline="0">
                <a:solidFill>
                  <a:schemeClr val="tx1"/>
                </a:solidFill>
              </a:defRPr>
            </a:lvl1pPr>
          </a:lstStyle>
          <a:p>
            <a:pPr lvl="0"/>
            <a:r>
              <a:rPr lang="en-US" dirty="0"/>
              <a:t>Bullet list title text</a:t>
            </a:r>
          </a:p>
        </p:txBody>
      </p:sp>
    </p:spTree>
    <p:extLst>
      <p:ext uri="{BB962C8B-B14F-4D97-AF65-F5344CB8AC3E}">
        <p14:creationId xmlns:p14="http://schemas.microsoft.com/office/powerpoint/2010/main" val="115777056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image" Target="../media/image4.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4E691A-D9F5-B344-8518-A05F080A2564}"/>
              </a:ext>
            </a:extLst>
          </p:cNvPr>
          <p:cNvSpPr/>
          <p:nvPr userDrawn="1"/>
        </p:nvSpPr>
        <p:spPr>
          <a:xfrm>
            <a:off x="0" y="4499100"/>
            <a:ext cx="9144000" cy="64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571500" y="123826"/>
            <a:ext cx="7988776" cy="914401"/>
          </a:xfrm>
          <a:prstGeom prst="rect">
            <a:avLst/>
          </a:prstGeom>
        </p:spPr>
        <p:txBody>
          <a:bodyPr vert="horz" lIns="0" tIns="45720" rIns="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78962" y="1113824"/>
            <a:ext cx="7981314" cy="3257850"/>
          </a:xfrm>
          <a:prstGeom prst="rect">
            <a:avLst/>
          </a:prstGeom>
        </p:spPr>
        <p:txBody>
          <a:bodyPr vert="horz" lIns="0" tIns="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A3D7FC49-B039-DE43-9D92-F615617A4A73}"/>
              </a:ext>
            </a:extLst>
          </p:cNvPr>
          <p:cNvPicPr>
            <a:picLocks noChangeAspect="1"/>
          </p:cNvPicPr>
          <p:nvPr userDrawn="1"/>
        </p:nvPicPr>
        <p:blipFill>
          <a:blip r:embed="rId10"/>
          <a:srcRect/>
          <a:stretch/>
        </p:blipFill>
        <p:spPr>
          <a:xfrm>
            <a:off x="229237" y="4644781"/>
            <a:ext cx="979678" cy="341084"/>
          </a:xfrm>
          <a:prstGeom prst="rect">
            <a:avLst/>
          </a:prstGeom>
        </p:spPr>
      </p:pic>
      <p:sp>
        <p:nvSpPr>
          <p:cNvPr id="11" name="TextBox 10">
            <a:extLst>
              <a:ext uri="{FF2B5EF4-FFF2-40B4-BE49-F238E27FC236}">
                <a16:creationId xmlns:a16="http://schemas.microsoft.com/office/drawing/2014/main" id="{D135AE34-9221-E041-8F9E-AF8F010BDE4B}"/>
              </a:ext>
            </a:extLst>
          </p:cNvPr>
          <p:cNvSpPr txBox="1"/>
          <p:nvPr userDrawn="1"/>
        </p:nvSpPr>
        <p:spPr>
          <a:xfrm>
            <a:off x="6519219" y="4769585"/>
            <a:ext cx="2052793" cy="107722"/>
          </a:xfrm>
          <a:prstGeom prst="rect">
            <a:avLst/>
          </a:prstGeom>
          <a:noFill/>
        </p:spPr>
        <p:txBody>
          <a:bodyPr wrap="square" lIns="0" tIns="0" rIns="0" bIns="0" rtlCol="0">
            <a:spAutoFit/>
          </a:bodyPr>
          <a:lstStyle/>
          <a:p>
            <a:pPr algn="r"/>
            <a:r>
              <a:rPr lang="en-GB" sz="700" dirty="0">
                <a:solidFill>
                  <a:schemeClr val="bg1"/>
                </a:solidFill>
                <a:latin typeface="Arial" panose="020B0604020202020204" pitchFamily="34" charset="0"/>
                <a:cs typeface="Arial" panose="020B0604020202020204" pitchFamily="34" charset="0"/>
              </a:rPr>
              <a:t>© </a:t>
            </a:r>
            <a:r>
              <a:rPr lang="en-GB" sz="700" dirty="0">
                <a:solidFill>
                  <a:schemeClr val="bg1"/>
                </a:solidFill>
                <a:latin typeface="+mn-lt"/>
                <a:cs typeface="Arial" panose="020B0604020202020204" pitchFamily="34" charset="0"/>
              </a:rPr>
              <a:t>ACCA</a:t>
            </a:r>
            <a:endParaRPr lang="en-GB" sz="700" dirty="0">
              <a:solidFill>
                <a:schemeClr val="bg1"/>
              </a:solidFill>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238E4B2B-6F9E-4666-8803-8900ABF4F511}"/>
              </a:ext>
            </a:extLst>
          </p:cNvPr>
          <p:cNvSpPr>
            <a:spLocks noGrp="1"/>
          </p:cNvSpPr>
          <p:nvPr>
            <p:ph type="sldNum" sz="quarter" idx="4"/>
          </p:nvPr>
        </p:nvSpPr>
        <p:spPr>
          <a:xfrm>
            <a:off x="8642144" y="4769304"/>
            <a:ext cx="214519" cy="122571"/>
          </a:xfrm>
          <a:prstGeom prst="rect">
            <a:avLst/>
          </a:prstGeom>
        </p:spPr>
        <p:txBody>
          <a:bodyPr vert="horz" lIns="0" tIns="0" rIns="0" bIns="0" rtlCol="0" anchor="t" anchorCtr="0">
            <a:noAutofit/>
          </a:bodyPr>
          <a:lstStyle>
            <a:lvl1pPr algn="r">
              <a:defRPr sz="700">
                <a:solidFill>
                  <a:schemeClr val="bg1"/>
                </a:solidFill>
              </a:defRPr>
            </a:lvl1p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1900569904"/>
      </p:ext>
    </p:extLst>
  </p:cSld>
  <p:clrMap bg1="lt1" tx1="dk1" bg2="lt2" tx2="dk2" accent1="accent1" accent2="accent2" accent3="accent3" accent4="accent4" accent5="accent5" accent6="accent6" hlink="hlink" folHlink="folHlink"/>
  <p:sldLayoutIdLst>
    <p:sldLayoutId id="2147483702" r:id="rId1"/>
    <p:sldLayoutId id="2147483713" r:id="rId2"/>
    <p:sldLayoutId id="2147483771" r:id="rId3"/>
    <p:sldLayoutId id="2147483967" r:id="rId4"/>
    <p:sldLayoutId id="2147483917" r:id="rId5"/>
    <p:sldLayoutId id="2147483918" r:id="rId6"/>
    <p:sldLayoutId id="2147483849" r:id="rId7"/>
    <p:sldLayoutId id="2147483690" r:id="rId8"/>
  </p:sldLayoutIdLst>
  <p:hf hdr="0" ftr="0" dt="0"/>
  <p:txStyles>
    <p:titleStyle>
      <a:lvl1pPr algn="l" defTabSz="685800" rtl="0" eaLnBrk="1" latinLnBrk="0" hangingPunct="1">
        <a:lnSpc>
          <a:spcPct val="90000"/>
        </a:lnSpc>
        <a:spcBef>
          <a:spcPct val="0"/>
        </a:spcBef>
        <a:buNone/>
        <a:defRPr sz="2400" b="1" i="0" kern="1200" baseline="0">
          <a:solidFill>
            <a:schemeClr val="tx1"/>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C80000"/>
        </a:buClr>
        <a:buSzPct val="110000"/>
        <a:buFont typeface="Wingdings" pitchFamily="2" charset="2"/>
        <a:buChar char="§"/>
        <a:defRPr sz="1800" b="0" i="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Clr>
          <a:srgbClr val="C80000"/>
        </a:buClr>
        <a:buSzPct val="110000"/>
        <a:buFont typeface="Wingdings" pitchFamily="2" charset="2"/>
        <a:buChar char="§"/>
        <a:defRPr sz="1400" b="0" i="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Clr>
          <a:srgbClr val="C80000"/>
        </a:buClr>
        <a:buSzPct val="110000"/>
        <a:buFont typeface="Wingdings" pitchFamily="2" charset="2"/>
        <a:buChar char="§"/>
        <a:defRPr sz="1200" b="0" i="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Clr>
          <a:srgbClr val="C80000"/>
        </a:buClr>
        <a:buSzPct val="110000"/>
        <a:buFont typeface="Wingdings" pitchFamily="2" charset="2"/>
        <a:buChar char="§"/>
        <a:defRPr sz="1100" b="0" i="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Clr>
          <a:srgbClr val="C80000"/>
        </a:buClr>
        <a:buSzPct val="110000"/>
        <a:buFont typeface="Wingdings" pitchFamily="2" charset="2"/>
        <a:buChar char="§"/>
        <a:defRPr sz="1000" b="0" i="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8" userDrawn="1">
          <p15:clr>
            <a:srgbClr val="C35EA4"/>
          </p15:clr>
        </p15:guide>
        <p15:guide id="3" pos="5579" userDrawn="1">
          <p15:clr>
            <a:srgbClr val="C35EA4"/>
          </p15:clr>
        </p15:guide>
        <p15:guide id="4" pos="1260" userDrawn="1">
          <p15:clr>
            <a:srgbClr val="C35EA4"/>
          </p15:clr>
        </p15:guide>
        <p15:guide id="5" pos="1440" userDrawn="1">
          <p15:clr>
            <a:srgbClr val="5ACBF0"/>
          </p15:clr>
        </p15:guide>
        <p15:guide id="6" pos="360" userDrawn="1">
          <p15:clr>
            <a:srgbClr val="F26B43"/>
          </p15:clr>
        </p15:guide>
        <p15:guide id="10" pos="2880" userDrawn="1">
          <p15:clr>
            <a:srgbClr val="5ACBF0"/>
          </p15:clr>
        </p15:guide>
        <p15:guide id="12" pos="5397" userDrawn="1">
          <p15:clr>
            <a:srgbClr val="F26B43"/>
          </p15:clr>
        </p15:guide>
        <p15:guide id="13" pos="4320" userDrawn="1">
          <p15:clr>
            <a:srgbClr val="5ACBF0"/>
          </p15:clr>
        </p15:guide>
        <p15:guide id="14" orient="horz" pos="1418" userDrawn="1">
          <p15:clr>
            <a:srgbClr val="5ACBF0"/>
          </p15:clr>
        </p15:guide>
        <p15:guide id="15" pos="4503" userDrawn="1">
          <p15:clr>
            <a:srgbClr val="C35EA4"/>
          </p15:clr>
        </p15:guide>
        <p15:guide id="16" orient="horz" pos="283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123826"/>
            <a:ext cx="7988776" cy="914401"/>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578962" y="1113824"/>
            <a:ext cx="7981314" cy="3257850"/>
          </a:xfrm>
          <a:prstGeom prst="rect">
            <a:avLst/>
          </a:prstGeom>
        </p:spPr>
        <p:txBody>
          <a:bodyPr vert="horz" lIns="0" tIns="0" rIns="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A3D7FC49-B039-DE43-9D92-F615617A4A73}"/>
              </a:ext>
            </a:extLst>
          </p:cNvPr>
          <p:cNvPicPr>
            <a:picLocks noChangeAspect="1"/>
          </p:cNvPicPr>
          <p:nvPr userDrawn="1"/>
        </p:nvPicPr>
        <p:blipFill>
          <a:blip r:embed="rId32"/>
          <a:srcRect/>
          <a:stretch/>
        </p:blipFill>
        <p:spPr>
          <a:xfrm>
            <a:off x="229237" y="4644781"/>
            <a:ext cx="979678" cy="341084"/>
          </a:xfrm>
          <a:prstGeom prst="rect">
            <a:avLst/>
          </a:prstGeom>
        </p:spPr>
      </p:pic>
      <p:sp>
        <p:nvSpPr>
          <p:cNvPr id="11" name="TextBox 10">
            <a:extLst>
              <a:ext uri="{FF2B5EF4-FFF2-40B4-BE49-F238E27FC236}">
                <a16:creationId xmlns:a16="http://schemas.microsoft.com/office/drawing/2014/main" id="{D135AE34-9221-E041-8F9E-AF8F010BDE4B}"/>
              </a:ext>
            </a:extLst>
          </p:cNvPr>
          <p:cNvSpPr txBox="1"/>
          <p:nvPr userDrawn="1"/>
        </p:nvSpPr>
        <p:spPr>
          <a:xfrm>
            <a:off x="6519219" y="4769585"/>
            <a:ext cx="2052793" cy="107722"/>
          </a:xfrm>
          <a:prstGeom prst="rect">
            <a:avLst/>
          </a:prstGeom>
          <a:noFill/>
        </p:spPr>
        <p:txBody>
          <a:bodyPr wrap="square" lIns="0" tIns="0" rIns="0" bIns="0" rtlCol="0">
            <a:spAutoFit/>
          </a:bodyPr>
          <a:lstStyle/>
          <a:p>
            <a:pPr algn="r"/>
            <a:r>
              <a:rPr lang="en-GB" sz="700" dirty="0">
                <a:solidFill>
                  <a:schemeClr val="tx2"/>
                </a:solidFill>
                <a:latin typeface="Arial" panose="020B0604020202020204" pitchFamily="34" charset="0"/>
                <a:cs typeface="Arial" panose="020B0604020202020204" pitchFamily="34" charset="0"/>
              </a:rPr>
              <a:t>© </a:t>
            </a:r>
            <a:r>
              <a:rPr lang="en-GB" sz="700" dirty="0">
                <a:solidFill>
                  <a:schemeClr val="tx2"/>
                </a:solidFill>
                <a:latin typeface="+mn-lt"/>
                <a:cs typeface="Arial" panose="020B0604020202020204" pitchFamily="34" charset="0"/>
              </a:rPr>
              <a:t>ACCA</a:t>
            </a:r>
            <a:endParaRPr lang="en-GB" sz="700" dirty="0">
              <a:solidFill>
                <a:schemeClr val="tx2"/>
              </a:solidFill>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238E4B2B-6F9E-4666-8803-8900ABF4F511}"/>
              </a:ext>
            </a:extLst>
          </p:cNvPr>
          <p:cNvSpPr>
            <a:spLocks noGrp="1"/>
          </p:cNvSpPr>
          <p:nvPr>
            <p:ph type="sldNum" sz="quarter" idx="4"/>
          </p:nvPr>
        </p:nvSpPr>
        <p:spPr>
          <a:xfrm>
            <a:off x="8642144" y="4769304"/>
            <a:ext cx="214519" cy="122571"/>
          </a:xfrm>
          <a:prstGeom prst="rect">
            <a:avLst/>
          </a:prstGeom>
        </p:spPr>
        <p:txBody>
          <a:bodyPr vert="horz" lIns="0" tIns="0" rIns="0" bIns="0" rtlCol="0" anchor="t" anchorCtr="0">
            <a:noAutofit/>
          </a:bodyPr>
          <a:lstStyle>
            <a:lvl1pPr algn="r">
              <a:defRPr sz="700">
                <a:solidFill>
                  <a:schemeClr val="tx2"/>
                </a:solidFill>
              </a:defRPr>
            </a:lvl1p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2287718872"/>
      </p:ext>
    </p:extLst>
  </p:cSld>
  <p:clrMap bg1="lt1" tx1="dk1" bg2="lt2" tx2="dk2" accent1="accent1" accent2="accent2" accent3="accent3" accent4="accent4" accent5="accent5" accent6="accent6" hlink="hlink" folHlink="folHlink"/>
  <p:sldLayoutIdLst>
    <p:sldLayoutId id="2147484010" r:id="rId1"/>
    <p:sldLayoutId id="2147484011"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4" r:id="rId13"/>
    <p:sldLayoutId id="2147483995" r:id="rId14"/>
    <p:sldLayoutId id="2147483991" r:id="rId15"/>
    <p:sldLayoutId id="2147484015" r:id="rId16"/>
    <p:sldLayoutId id="2147484016" r:id="rId17"/>
    <p:sldLayoutId id="2147483992" r:id="rId18"/>
    <p:sldLayoutId id="2147483993" r:id="rId19"/>
    <p:sldLayoutId id="2147484000" r:id="rId20"/>
    <p:sldLayoutId id="2147484001" r:id="rId21"/>
    <p:sldLayoutId id="2147484002" r:id="rId22"/>
    <p:sldLayoutId id="2147484003" r:id="rId23"/>
    <p:sldLayoutId id="2147484004" r:id="rId24"/>
    <p:sldLayoutId id="2147484005" r:id="rId25"/>
    <p:sldLayoutId id="2147484006" r:id="rId26"/>
    <p:sldLayoutId id="2147484007" r:id="rId27"/>
    <p:sldLayoutId id="2147484008" r:id="rId28"/>
    <p:sldLayoutId id="2147484009" r:id="rId29"/>
    <p:sldLayoutId id="2147484017" r:id="rId30"/>
  </p:sldLayoutIdLst>
  <p:hf hdr="0" ftr="0" dt="0"/>
  <p:txStyles>
    <p:titleStyle>
      <a:lvl1pPr algn="l" defTabSz="685800" rtl="0" eaLnBrk="1" latinLnBrk="0" hangingPunct="1">
        <a:lnSpc>
          <a:spcPct val="90000"/>
        </a:lnSpc>
        <a:spcBef>
          <a:spcPct val="0"/>
        </a:spcBef>
        <a:buNone/>
        <a:defRPr sz="2400" b="1" i="0" kern="1200" baseline="0">
          <a:solidFill>
            <a:schemeClr val="tx1"/>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C80000"/>
        </a:buClr>
        <a:buSzPct val="110000"/>
        <a:buFont typeface="Wingdings" pitchFamily="2" charset="2"/>
        <a:buChar char="§"/>
        <a:defRPr sz="1800" b="0" i="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Clr>
          <a:srgbClr val="C80000"/>
        </a:buClr>
        <a:buSzPct val="110000"/>
        <a:buFont typeface="Wingdings" pitchFamily="2" charset="2"/>
        <a:buChar char="§"/>
        <a:defRPr sz="1400" b="0" i="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Clr>
          <a:srgbClr val="C80000"/>
        </a:buClr>
        <a:buSzPct val="110000"/>
        <a:buFont typeface="Wingdings" pitchFamily="2" charset="2"/>
        <a:buChar char="§"/>
        <a:defRPr sz="1200" b="0" i="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Clr>
          <a:srgbClr val="C80000"/>
        </a:buClr>
        <a:buSzPct val="110000"/>
        <a:buFont typeface="Wingdings" pitchFamily="2" charset="2"/>
        <a:buChar char="§"/>
        <a:defRPr sz="1100" b="0" i="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Clr>
          <a:srgbClr val="C80000"/>
        </a:buClr>
        <a:buSzPct val="110000"/>
        <a:buFont typeface="Wingdings" pitchFamily="2" charset="2"/>
        <a:buChar char="§"/>
        <a:defRPr sz="1000" b="0" i="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8">
          <p15:clr>
            <a:srgbClr val="C35EA4"/>
          </p15:clr>
        </p15:guide>
        <p15:guide id="3" pos="5579">
          <p15:clr>
            <a:srgbClr val="C35EA4"/>
          </p15:clr>
        </p15:guide>
        <p15:guide id="4" pos="1260">
          <p15:clr>
            <a:srgbClr val="C35EA4"/>
          </p15:clr>
        </p15:guide>
        <p15:guide id="5" pos="1440">
          <p15:clr>
            <a:srgbClr val="5ACBF0"/>
          </p15:clr>
        </p15:guide>
        <p15:guide id="6" pos="360">
          <p15:clr>
            <a:srgbClr val="F26B43"/>
          </p15:clr>
        </p15:guide>
        <p15:guide id="10" pos="2880">
          <p15:clr>
            <a:srgbClr val="5ACBF0"/>
          </p15:clr>
        </p15:guide>
        <p15:guide id="12" pos="5397">
          <p15:clr>
            <a:srgbClr val="F26B43"/>
          </p15:clr>
        </p15:guide>
        <p15:guide id="13" pos="4320">
          <p15:clr>
            <a:srgbClr val="5ACBF0"/>
          </p15:clr>
        </p15:guide>
        <p15:guide id="14" orient="horz" pos="1418">
          <p15:clr>
            <a:srgbClr val="5ACBF0"/>
          </p15:clr>
        </p15:guide>
        <p15:guide id="15" pos="4503">
          <p15:clr>
            <a:srgbClr val="C35EA4"/>
          </p15:clr>
        </p15:guide>
        <p15:guide id="16" orient="horz" pos="283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123826"/>
            <a:ext cx="7988776" cy="914401"/>
          </a:xfrm>
          <a:prstGeom prst="rect">
            <a:avLst/>
          </a:prstGeom>
        </p:spPr>
        <p:txBody>
          <a:bodyPr vert="horz" lIns="0" tIns="45720" rIns="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578962" y="1113824"/>
            <a:ext cx="7981314" cy="3257850"/>
          </a:xfrm>
          <a:prstGeom prst="rect">
            <a:avLst/>
          </a:prstGeom>
        </p:spPr>
        <p:txBody>
          <a:bodyPr vert="horz" lIns="0" tIns="0" rIns="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TextBox 10">
            <a:extLst>
              <a:ext uri="{FF2B5EF4-FFF2-40B4-BE49-F238E27FC236}">
                <a16:creationId xmlns:a16="http://schemas.microsoft.com/office/drawing/2014/main" id="{D135AE34-9221-E041-8F9E-AF8F010BDE4B}"/>
              </a:ext>
            </a:extLst>
          </p:cNvPr>
          <p:cNvSpPr txBox="1"/>
          <p:nvPr userDrawn="1"/>
        </p:nvSpPr>
        <p:spPr>
          <a:xfrm>
            <a:off x="6519219" y="4769585"/>
            <a:ext cx="2052793" cy="107722"/>
          </a:xfrm>
          <a:prstGeom prst="rect">
            <a:avLst/>
          </a:prstGeom>
          <a:noFill/>
        </p:spPr>
        <p:txBody>
          <a:bodyPr wrap="square" lIns="0" tIns="0" rIns="0" bIns="0" rtlCol="0">
            <a:spAutoFit/>
          </a:bodyPr>
          <a:lstStyle/>
          <a:p>
            <a:pPr algn="r"/>
            <a:r>
              <a:rPr lang="en-GB" sz="700" dirty="0">
                <a:solidFill>
                  <a:schemeClr val="tx2"/>
                </a:solidFill>
                <a:latin typeface="Arial" panose="020B0604020202020204" pitchFamily="34" charset="0"/>
                <a:cs typeface="Arial" panose="020B0604020202020204" pitchFamily="34" charset="0"/>
              </a:rPr>
              <a:t>© </a:t>
            </a:r>
            <a:r>
              <a:rPr lang="en-GB" sz="700" dirty="0">
                <a:solidFill>
                  <a:schemeClr val="tx2"/>
                </a:solidFill>
                <a:latin typeface="+mn-lt"/>
                <a:cs typeface="Arial" panose="020B0604020202020204" pitchFamily="34" charset="0"/>
              </a:rPr>
              <a:t>ACCA</a:t>
            </a:r>
            <a:endParaRPr lang="en-GB" sz="700" dirty="0">
              <a:solidFill>
                <a:schemeClr val="tx2"/>
              </a:solidFill>
              <a:latin typeface="Arial" panose="020B0604020202020204" pitchFamily="34" charset="0"/>
              <a:cs typeface="Arial" panose="020B0604020202020204" pitchFamily="34" charset="0"/>
            </a:endParaRPr>
          </a:p>
        </p:txBody>
      </p:sp>
      <p:sp>
        <p:nvSpPr>
          <p:cNvPr id="7" name="Slide Number Placeholder 5">
            <a:extLst>
              <a:ext uri="{FF2B5EF4-FFF2-40B4-BE49-F238E27FC236}">
                <a16:creationId xmlns:a16="http://schemas.microsoft.com/office/drawing/2014/main" id="{238E4B2B-6F9E-4666-8803-8900ABF4F511}"/>
              </a:ext>
            </a:extLst>
          </p:cNvPr>
          <p:cNvSpPr>
            <a:spLocks noGrp="1"/>
          </p:cNvSpPr>
          <p:nvPr>
            <p:ph type="sldNum" sz="quarter" idx="4"/>
          </p:nvPr>
        </p:nvSpPr>
        <p:spPr>
          <a:xfrm>
            <a:off x="8642144" y="4769304"/>
            <a:ext cx="214519" cy="122571"/>
          </a:xfrm>
          <a:prstGeom prst="rect">
            <a:avLst/>
          </a:prstGeom>
        </p:spPr>
        <p:txBody>
          <a:bodyPr vert="horz" lIns="0" tIns="0" rIns="0" bIns="0" rtlCol="0" anchor="t" anchorCtr="0">
            <a:noAutofit/>
          </a:bodyPr>
          <a:lstStyle>
            <a:lvl1pPr algn="r">
              <a:defRPr sz="700">
                <a:solidFill>
                  <a:schemeClr val="tx2"/>
                </a:solidFill>
              </a:defRPr>
            </a:lvl1pPr>
          </a:lstStyle>
          <a:p>
            <a:fld id="{D8E11B39-5312-4BA2-9D77-E49168D4D691}" type="slidenum">
              <a:rPr lang="en-GB" smtClean="0"/>
              <a:pPr/>
              <a:t>‹#›</a:t>
            </a:fld>
            <a:endParaRPr lang="en-GB" dirty="0"/>
          </a:p>
        </p:txBody>
      </p:sp>
    </p:spTree>
    <p:extLst>
      <p:ext uri="{BB962C8B-B14F-4D97-AF65-F5344CB8AC3E}">
        <p14:creationId xmlns:p14="http://schemas.microsoft.com/office/powerpoint/2010/main" val="1977752276"/>
      </p:ext>
    </p:extLst>
  </p:cSld>
  <p:clrMap bg1="lt1" tx1="dk1" bg2="lt2" tx2="dk2" accent1="accent1" accent2="accent2" accent3="accent3" accent4="accent4" accent5="accent5" accent6="accent6" hlink="hlink" folHlink="folHlink"/>
  <p:sldLayoutIdLst>
    <p:sldLayoutId id="2147484014" r:id="rId1"/>
  </p:sldLayoutIdLst>
  <p:hf hdr="0" ftr="0" dt="0"/>
  <p:txStyles>
    <p:titleStyle>
      <a:lvl1pPr algn="l" defTabSz="685800" rtl="0" eaLnBrk="1" latinLnBrk="0" hangingPunct="1">
        <a:lnSpc>
          <a:spcPct val="90000"/>
        </a:lnSpc>
        <a:spcBef>
          <a:spcPct val="0"/>
        </a:spcBef>
        <a:buNone/>
        <a:defRPr sz="2400" b="1" i="0" kern="1200" baseline="0">
          <a:solidFill>
            <a:schemeClr val="tx1"/>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rgbClr val="C80000"/>
        </a:buClr>
        <a:buSzPct val="110000"/>
        <a:buFont typeface="Wingdings" pitchFamily="2" charset="2"/>
        <a:buChar char="§"/>
        <a:defRPr sz="1800" b="0" i="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Clr>
          <a:srgbClr val="C80000"/>
        </a:buClr>
        <a:buSzPct val="110000"/>
        <a:buFont typeface="Wingdings" pitchFamily="2" charset="2"/>
        <a:buChar char="§"/>
        <a:defRPr sz="1400" b="0" i="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Clr>
          <a:srgbClr val="C80000"/>
        </a:buClr>
        <a:buSzPct val="110000"/>
        <a:buFont typeface="Wingdings" pitchFamily="2" charset="2"/>
        <a:buChar char="§"/>
        <a:defRPr sz="1200" b="0" i="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Clr>
          <a:srgbClr val="C80000"/>
        </a:buClr>
        <a:buSzPct val="110000"/>
        <a:buFont typeface="Wingdings" pitchFamily="2" charset="2"/>
        <a:buChar char="§"/>
        <a:defRPr sz="1100" b="0" i="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Clr>
          <a:srgbClr val="C80000"/>
        </a:buClr>
        <a:buSzPct val="110000"/>
        <a:buFont typeface="Wingdings" pitchFamily="2" charset="2"/>
        <a:buChar char="§"/>
        <a:defRPr sz="1000" b="0" i="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8">
          <p15:clr>
            <a:srgbClr val="C35EA4"/>
          </p15:clr>
        </p15:guide>
        <p15:guide id="3" pos="5579">
          <p15:clr>
            <a:srgbClr val="C35EA4"/>
          </p15:clr>
        </p15:guide>
        <p15:guide id="4" pos="1260">
          <p15:clr>
            <a:srgbClr val="C35EA4"/>
          </p15:clr>
        </p15:guide>
        <p15:guide id="5" pos="1440">
          <p15:clr>
            <a:srgbClr val="5ACBF0"/>
          </p15:clr>
        </p15:guide>
        <p15:guide id="6" pos="360">
          <p15:clr>
            <a:srgbClr val="F26B43"/>
          </p15:clr>
        </p15:guide>
        <p15:guide id="10" pos="2880">
          <p15:clr>
            <a:srgbClr val="5ACBF0"/>
          </p15:clr>
        </p15:guide>
        <p15:guide id="12" pos="5397">
          <p15:clr>
            <a:srgbClr val="F26B43"/>
          </p15:clr>
        </p15:guide>
        <p15:guide id="13" pos="4320">
          <p15:clr>
            <a:srgbClr val="5ACBF0"/>
          </p15:clr>
        </p15:guide>
        <p15:guide id="14" orient="horz" pos="1418">
          <p15:clr>
            <a:srgbClr val="5ACBF0"/>
          </p15:clr>
        </p15:guide>
        <p15:guide id="15" pos="4503">
          <p15:clr>
            <a:srgbClr val="C35EA4"/>
          </p15:clr>
        </p15:guide>
        <p15:guide id="16" orient="horz" pos="283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FC6B-63F1-4FCD-B6A7-D1E8F167617E}"/>
              </a:ext>
            </a:extLst>
          </p:cNvPr>
          <p:cNvSpPr>
            <a:spLocks noGrp="1"/>
          </p:cNvSpPr>
          <p:nvPr>
            <p:ph type="ctrTitle"/>
          </p:nvPr>
        </p:nvSpPr>
        <p:spPr/>
        <p:txBody>
          <a:bodyPr/>
          <a:lstStyle/>
          <a:p>
            <a:r>
              <a:rPr lang="en-GB" dirty="0"/>
              <a:t>Chapter 1</a:t>
            </a:r>
          </a:p>
        </p:txBody>
      </p:sp>
      <p:sp>
        <p:nvSpPr>
          <p:cNvPr id="3" name="Subtitle 2">
            <a:extLst>
              <a:ext uri="{FF2B5EF4-FFF2-40B4-BE49-F238E27FC236}">
                <a16:creationId xmlns:a16="http://schemas.microsoft.com/office/drawing/2014/main" id="{679A6196-8AEC-4FBE-A056-5D0E9C899719}"/>
              </a:ext>
            </a:extLst>
          </p:cNvPr>
          <p:cNvSpPr>
            <a:spLocks noGrp="1"/>
          </p:cNvSpPr>
          <p:nvPr>
            <p:ph type="subTitle" idx="1"/>
          </p:nvPr>
        </p:nvSpPr>
        <p:spPr/>
        <p:txBody>
          <a:bodyPr/>
          <a:lstStyle/>
          <a:p>
            <a:r>
              <a:rPr lang="en-GB" sz="3200" dirty="0"/>
              <a:t>International Financial Reporting Standards</a:t>
            </a:r>
          </a:p>
        </p:txBody>
      </p:sp>
      <p:sp>
        <p:nvSpPr>
          <p:cNvPr id="4" name="Slide Number Placeholder 3">
            <a:extLst>
              <a:ext uri="{FF2B5EF4-FFF2-40B4-BE49-F238E27FC236}">
                <a16:creationId xmlns:a16="http://schemas.microsoft.com/office/drawing/2014/main" id="{201B8CA1-A36D-4530-BEC8-034AD02426B5}"/>
              </a:ext>
            </a:extLst>
          </p:cNvPr>
          <p:cNvSpPr>
            <a:spLocks noGrp="1"/>
          </p:cNvSpPr>
          <p:nvPr>
            <p:ph type="sldNum" sz="quarter" idx="10"/>
          </p:nvPr>
        </p:nvSpPr>
        <p:spPr/>
        <p:txBody>
          <a:bodyPr/>
          <a:lstStyle/>
          <a:p>
            <a:fld id="{D8E11B39-5312-4BA2-9D77-E49168D4D691}" type="slidenum">
              <a:rPr lang="en-GB" smtClean="0"/>
              <a:pPr/>
              <a:t>1</a:t>
            </a:fld>
            <a:endParaRPr lang="en-GB" dirty="0"/>
          </a:p>
        </p:txBody>
      </p:sp>
    </p:spTree>
    <p:extLst>
      <p:ext uri="{BB962C8B-B14F-4D97-AF65-F5344CB8AC3E}">
        <p14:creationId xmlns:p14="http://schemas.microsoft.com/office/powerpoint/2010/main" val="70748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2F3929-FD50-4139-BD69-4C525C6D29AA}"/>
              </a:ext>
            </a:extLst>
          </p:cNvPr>
          <p:cNvSpPr>
            <a:spLocks noGrp="1"/>
          </p:cNvSpPr>
          <p:nvPr>
            <p:ph type="sldNum" sz="quarter" idx="10"/>
          </p:nvPr>
        </p:nvSpPr>
        <p:spPr/>
        <p:txBody>
          <a:bodyPr/>
          <a:lstStyle/>
          <a:p>
            <a:fld id="{D8E11B39-5312-4BA2-9D77-E49168D4D691}" type="slidenum">
              <a:rPr lang="en-GB" smtClean="0"/>
              <a:pPr/>
              <a:t>10</a:t>
            </a:fld>
            <a:endParaRPr lang="en-GB" dirty="0"/>
          </a:p>
        </p:txBody>
      </p:sp>
      <p:sp>
        <p:nvSpPr>
          <p:cNvPr id="4" name="Title 3">
            <a:extLst>
              <a:ext uri="{FF2B5EF4-FFF2-40B4-BE49-F238E27FC236}">
                <a16:creationId xmlns:a16="http://schemas.microsoft.com/office/drawing/2014/main" id="{42684B56-A26D-7E42-B78E-1BBDE3E61E6B}"/>
              </a:ext>
            </a:extLst>
          </p:cNvPr>
          <p:cNvSpPr>
            <a:spLocks noGrp="1"/>
          </p:cNvSpPr>
          <p:nvPr>
            <p:ph type="title"/>
          </p:nvPr>
        </p:nvSpPr>
        <p:spPr/>
        <p:txBody>
          <a:bodyPr/>
          <a:lstStyle/>
          <a:p>
            <a:r>
              <a:rPr lang="en-GB" dirty="0"/>
              <a:t>Chapter 1: Summary</a:t>
            </a:r>
          </a:p>
        </p:txBody>
      </p:sp>
      <p:sp>
        <p:nvSpPr>
          <p:cNvPr id="11" name="Text Placeholder 2">
            <a:extLst>
              <a:ext uri="{FF2B5EF4-FFF2-40B4-BE49-F238E27FC236}">
                <a16:creationId xmlns:a16="http://schemas.microsoft.com/office/drawing/2014/main" id="{D226FAA2-7C37-784B-9F16-C597651F8965}"/>
              </a:ext>
            </a:extLst>
          </p:cNvPr>
          <p:cNvSpPr txBox="1">
            <a:spLocks/>
          </p:cNvSpPr>
          <p:nvPr/>
        </p:nvSpPr>
        <p:spPr>
          <a:xfrm>
            <a:off x="596419" y="942825"/>
            <a:ext cx="7735162" cy="3549662"/>
          </a:xfrm>
          <a:prstGeom prst="rect">
            <a:avLst/>
          </a:prstGeom>
        </p:spPr>
        <p:txBody>
          <a:bodyPr vert="horz" lIns="0" tIns="0" rIns="0" bIns="45720" rtlCol="0">
            <a:noAutofit/>
          </a:bodyPr>
          <a:lstStyle>
            <a:lvl1pPr marL="171450" indent="-171450" algn="l" defTabSz="685800" rtl="0" eaLnBrk="1" latinLnBrk="0" hangingPunct="1">
              <a:lnSpc>
                <a:spcPct val="90000"/>
              </a:lnSpc>
              <a:spcBef>
                <a:spcPts val="750"/>
              </a:spcBef>
              <a:buClr>
                <a:srgbClr val="C80000"/>
              </a:buClr>
              <a:buSzPct val="110000"/>
              <a:buFont typeface="Wingdings" pitchFamily="2" charset="2"/>
              <a:buChar char="§"/>
              <a:defRPr sz="1800" b="0" i="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Clr>
                <a:srgbClr val="C80000"/>
              </a:buClr>
              <a:buSzPct val="110000"/>
              <a:buFont typeface="Wingdings" pitchFamily="2" charset="2"/>
              <a:buChar char="§"/>
              <a:defRPr sz="1400" b="0" i="0" kern="1200">
                <a:solidFill>
                  <a:schemeClr val="tx1"/>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Clr>
                <a:srgbClr val="C80000"/>
              </a:buClr>
              <a:buSzPct val="110000"/>
              <a:buFont typeface="Wingdings" pitchFamily="2" charset="2"/>
              <a:buChar char="§"/>
              <a:defRPr sz="1200" b="0" i="0" kern="1200">
                <a:solidFill>
                  <a:schemeClr val="tx1"/>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Clr>
                <a:srgbClr val="C80000"/>
              </a:buClr>
              <a:buSzPct val="110000"/>
              <a:buFont typeface="Wingdings" pitchFamily="2" charset="2"/>
              <a:buChar char="§"/>
              <a:defRPr sz="1100" b="0" i="0" kern="1200">
                <a:solidFill>
                  <a:schemeClr val="tx1"/>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Clr>
                <a:srgbClr val="C80000"/>
              </a:buClr>
              <a:buSzPct val="110000"/>
              <a:buFont typeface="Wingdings" pitchFamily="2" charset="2"/>
              <a:buChar char="§"/>
              <a:defRPr sz="1000" b="0" i="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3" name="TextBox 2">
            <a:extLst>
              <a:ext uri="{FF2B5EF4-FFF2-40B4-BE49-F238E27FC236}">
                <a16:creationId xmlns:a16="http://schemas.microsoft.com/office/drawing/2014/main" id="{CD59EDC3-122B-B84B-B690-E44B4759BF09}"/>
              </a:ext>
            </a:extLst>
          </p:cNvPr>
          <p:cNvSpPr txBox="1"/>
          <p:nvPr/>
        </p:nvSpPr>
        <p:spPr>
          <a:xfrm>
            <a:off x="596419" y="942825"/>
            <a:ext cx="7444495" cy="3693319"/>
          </a:xfrm>
          <a:prstGeom prst="rect">
            <a:avLst/>
          </a:prstGeom>
          <a:noFill/>
        </p:spPr>
        <p:txBody>
          <a:bodyPr wrap="square" lIns="0" rIns="0" rtlCol="0">
            <a:spAutoFit/>
          </a:bodyPr>
          <a:lstStyle/>
          <a:p>
            <a:pPr marL="171450" indent="-171450" algn="l">
              <a:buClr>
                <a:schemeClr val="accent1"/>
              </a:buClr>
              <a:buSzPct val="110000"/>
              <a:buFont typeface="Wingdings" panose="05000000000000000000" pitchFamily="2" charset="2"/>
              <a:buChar char="§"/>
            </a:pPr>
            <a:r>
              <a:rPr lang="en-US" dirty="0"/>
              <a:t>GAAP or generally accepted accounting principles refers to the various sources of accounting guidance within a particular jurisdiction.</a:t>
            </a:r>
          </a:p>
          <a:p>
            <a:pPr marL="171450" indent="-171450" algn="l">
              <a:buClr>
                <a:schemeClr val="accent1"/>
              </a:buClr>
              <a:buSzPct val="110000"/>
              <a:buFont typeface="Wingdings" panose="05000000000000000000" pitchFamily="2" charset="2"/>
              <a:buChar char="§"/>
            </a:pPr>
            <a:r>
              <a:rPr lang="en-US" dirty="0"/>
              <a:t>IFRS Standards are set by the International Accounting Standards Board, a body of the IFRS Foundation.</a:t>
            </a:r>
          </a:p>
          <a:p>
            <a:pPr marL="171450" indent="-171450" algn="l">
              <a:buClr>
                <a:schemeClr val="accent1"/>
              </a:buClr>
              <a:buSzPct val="110000"/>
              <a:buFont typeface="Wingdings" panose="05000000000000000000" pitchFamily="2" charset="2"/>
              <a:buChar char="§"/>
            </a:pPr>
            <a:r>
              <a:rPr lang="en-US" dirty="0"/>
              <a:t>The IASB follows a due process when setting standards. This may include the issue of a discussion paper and must include the issue of an exposure draft.</a:t>
            </a:r>
          </a:p>
          <a:p>
            <a:pPr marL="171450" indent="-171450" algn="l">
              <a:buClr>
                <a:schemeClr val="accent1"/>
              </a:buClr>
              <a:buSzPct val="110000"/>
              <a:buFont typeface="Wingdings" panose="05000000000000000000" pitchFamily="2" charset="2"/>
              <a:buChar char="§"/>
            </a:pPr>
            <a:r>
              <a:rPr lang="en-US" dirty="0"/>
              <a:t>National standard setters and accountancy bodies may provide feedback to discussion papers and exposure drafts.</a:t>
            </a:r>
          </a:p>
          <a:p>
            <a:pPr marL="171450" indent="-171450" algn="l">
              <a:buClr>
                <a:schemeClr val="accent1"/>
              </a:buClr>
              <a:buSzPct val="110000"/>
              <a:buFont typeface="Wingdings" panose="05000000000000000000" pitchFamily="2" charset="2"/>
              <a:buChar char="§"/>
            </a:pPr>
            <a:r>
              <a:rPr lang="en-US" dirty="0"/>
              <a:t>IFRS are used in a number of ways including adoption as national standards and rebranding as national standards.</a:t>
            </a:r>
          </a:p>
          <a:p>
            <a:pPr marL="171450" indent="-171450" algn="l">
              <a:buClr>
                <a:schemeClr val="accent1"/>
              </a:buClr>
              <a:buSzPct val="110000"/>
              <a:buFont typeface="Wingdings" panose="05000000000000000000" pitchFamily="2" charset="2"/>
              <a:buChar char="§"/>
            </a:pPr>
            <a:r>
              <a:rPr lang="en-US" dirty="0"/>
              <a:t>In some countries national standards are gradually converging with IFRS standards.</a:t>
            </a:r>
          </a:p>
        </p:txBody>
      </p:sp>
    </p:spTree>
    <p:extLst>
      <p:ext uri="{BB962C8B-B14F-4D97-AF65-F5344CB8AC3E}">
        <p14:creationId xmlns:p14="http://schemas.microsoft.com/office/powerpoint/2010/main" val="175917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F659E6-6A00-4A98-B8AF-20A2E9F69EBA}"/>
              </a:ext>
            </a:extLst>
          </p:cNvPr>
          <p:cNvSpPr>
            <a:spLocks noGrp="1"/>
          </p:cNvSpPr>
          <p:nvPr>
            <p:ph type="sldNum" sz="quarter" idx="10"/>
          </p:nvPr>
        </p:nvSpPr>
        <p:spPr/>
        <p:txBody>
          <a:bodyPr/>
          <a:lstStyle/>
          <a:p>
            <a:fld id="{D8E11B39-5312-4BA2-9D77-E49168D4D691}" type="slidenum">
              <a:rPr lang="en-GB" smtClean="0"/>
              <a:pPr/>
              <a:t>11</a:t>
            </a:fld>
            <a:endParaRPr lang="en-GB" dirty="0"/>
          </a:p>
        </p:txBody>
      </p:sp>
      <p:sp>
        <p:nvSpPr>
          <p:cNvPr id="3" name="Title 2">
            <a:extLst>
              <a:ext uri="{FF2B5EF4-FFF2-40B4-BE49-F238E27FC236}">
                <a16:creationId xmlns:a16="http://schemas.microsoft.com/office/drawing/2014/main" id="{1FE8B511-9349-4781-88DF-AA65D61325B8}"/>
              </a:ext>
            </a:extLst>
          </p:cNvPr>
          <p:cNvSpPr>
            <a:spLocks noGrp="1"/>
          </p:cNvSpPr>
          <p:nvPr>
            <p:ph type="title"/>
          </p:nvPr>
        </p:nvSpPr>
        <p:spPr/>
        <p:txBody>
          <a:bodyPr/>
          <a:lstStyle/>
          <a:p>
            <a:r>
              <a:rPr lang="en-US" dirty="0"/>
              <a:t>Chapter 1: Practice questions </a:t>
            </a:r>
            <a:endParaRPr lang="en-GB" dirty="0"/>
          </a:p>
        </p:txBody>
      </p:sp>
      <p:graphicFrame>
        <p:nvGraphicFramePr>
          <p:cNvPr id="4" name="Table 8">
            <a:extLst>
              <a:ext uri="{FF2B5EF4-FFF2-40B4-BE49-F238E27FC236}">
                <a16:creationId xmlns:a16="http://schemas.microsoft.com/office/drawing/2014/main" id="{9EF28B4A-AE0E-480C-8F5B-89CC3D175ED7}"/>
              </a:ext>
            </a:extLst>
          </p:cNvPr>
          <p:cNvGraphicFramePr>
            <a:graphicFrameLocks noGrp="1"/>
          </p:cNvGraphicFramePr>
          <p:nvPr>
            <p:extLst>
              <p:ext uri="{D42A27DB-BD31-4B8C-83A1-F6EECF244321}">
                <p14:modId xmlns:p14="http://schemas.microsoft.com/office/powerpoint/2010/main" val="3754886701"/>
              </p:ext>
            </p:extLst>
          </p:nvPr>
        </p:nvGraphicFramePr>
        <p:xfrm>
          <a:off x="2566261" y="1788242"/>
          <a:ext cx="3795477" cy="1089217"/>
        </p:xfrm>
        <a:graphic>
          <a:graphicData uri="http://schemas.openxmlformats.org/drawingml/2006/table">
            <a:tbl>
              <a:tblPr firstRow="1" bandRow="1">
                <a:tableStyleId>{073A0DAA-6AF3-43AB-8588-CEC1D06C72B9}</a:tableStyleId>
              </a:tblPr>
              <a:tblGrid>
                <a:gridCol w="2833370">
                  <a:extLst>
                    <a:ext uri="{9D8B030D-6E8A-4147-A177-3AD203B41FA5}">
                      <a16:colId xmlns:a16="http://schemas.microsoft.com/office/drawing/2014/main" val="791418430"/>
                    </a:ext>
                  </a:extLst>
                </a:gridCol>
                <a:gridCol w="962107">
                  <a:extLst>
                    <a:ext uri="{9D8B030D-6E8A-4147-A177-3AD203B41FA5}">
                      <a16:colId xmlns:a16="http://schemas.microsoft.com/office/drawing/2014/main" val="1607865451"/>
                    </a:ext>
                  </a:extLst>
                </a:gridCol>
              </a:tblGrid>
              <a:tr h="494857">
                <a:tc gridSpan="2">
                  <a:txBody>
                    <a:bodyPr/>
                    <a:lstStyle/>
                    <a:p>
                      <a:pPr algn="ctr"/>
                      <a:r>
                        <a:rPr lang="en-GB" dirty="0">
                          <a:solidFill>
                            <a:schemeClr val="bg1"/>
                          </a:solidFill>
                        </a:rPr>
                        <a:t>Study Question Bank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0000"/>
                    </a:solidFill>
                  </a:tcPr>
                </a:tc>
                <a:tc hMerge="1">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070893"/>
                  </a:ext>
                </a:extLst>
              </a:tr>
              <a:tr h="201057">
                <a:tc>
                  <a:txBody>
                    <a:bodyPr/>
                    <a:lstStyle/>
                    <a:p>
                      <a:pPr algn="ctr"/>
                      <a:r>
                        <a:rPr lang="en-GB" b="1" dirty="0">
                          <a:solidFill>
                            <a:schemeClr val="tx1"/>
                          </a:solidFill>
                        </a:rPr>
                        <a:t>IFRS Due Process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a:solidFill>
                            <a:schemeClr val="tx1"/>
                          </a:solidFill>
                        </a:rPr>
                        <a:t>25 mins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7040443"/>
                  </a:ext>
                </a:extLst>
              </a:tr>
              <a:tr h="201057">
                <a:tc gridSpan="2">
                  <a:txBody>
                    <a:bodyPr/>
                    <a:lstStyle/>
                    <a:p>
                      <a:pPr algn="ctr"/>
                      <a:r>
                        <a:rPr lang="en-GB" b="1" dirty="0">
                          <a:solidFill>
                            <a:schemeClr val="tx1"/>
                          </a:solidFill>
                        </a:rPr>
                        <a:t>* plus time for tutor guidance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5089832"/>
                  </a:ext>
                </a:extLst>
              </a:tr>
            </a:tbl>
          </a:graphicData>
        </a:graphic>
      </p:graphicFrame>
      <p:sp>
        <p:nvSpPr>
          <p:cNvPr id="5" name="Text Placeholder 1">
            <a:extLst>
              <a:ext uri="{FF2B5EF4-FFF2-40B4-BE49-F238E27FC236}">
                <a16:creationId xmlns:a16="http://schemas.microsoft.com/office/drawing/2014/main" id="{A61B20C9-8627-F449-A8E7-D86FA3DA28F8}"/>
              </a:ext>
            </a:extLst>
          </p:cNvPr>
          <p:cNvSpPr txBox="1">
            <a:spLocks/>
          </p:cNvSpPr>
          <p:nvPr/>
        </p:nvSpPr>
        <p:spPr>
          <a:xfrm>
            <a:off x="152400" y="3302173"/>
            <a:ext cx="8839199" cy="961194"/>
          </a:xfrm>
          <a:prstGeom prst="rect">
            <a:avLst/>
          </a:prstGeom>
          <a:ln w="15875">
            <a:solidFill>
              <a:schemeClr val="tx1"/>
            </a:solidFill>
          </a:ln>
        </p:spPr>
        <p:txBody>
          <a:bodyPr tIns="72000" bIns="7200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GB" sz="1400" b="1" dirty="0">
                <a:solidFill>
                  <a:srgbClr val="C80000"/>
                </a:solidFill>
                <a:latin typeface="+mj-lt"/>
              </a:rPr>
              <a:t>For FR</a:t>
            </a:r>
          </a:p>
          <a:p>
            <a:pPr>
              <a:buFont typeface="Wingdings" panose="05000000000000000000" pitchFamily="2" charset="2"/>
              <a:buChar char="Ø"/>
            </a:pPr>
            <a:r>
              <a:rPr lang="en-GB" sz="1400" b="1" dirty="0">
                <a:solidFill>
                  <a:srgbClr val="C80000"/>
                </a:solidFill>
                <a:latin typeface="+mj-lt"/>
              </a:rPr>
              <a:t>Attempt the Study Question Bank questions listed above after studying this chapter</a:t>
            </a:r>
          </a:p>
          <a:p>
            <a:pPr>
              <a:buFont typeface="Wingdings" panose="05000000000000000000" pitchFamily="2" charset="2"/>
              <a:buChar char="Ø"/>
            </a:pPr>
            <a:r>
              <a:rPr lang="en-GB" sz="1400" b="1" dirty="0">
                <a:solidFill>
                  <a:srgbClr val="C80000"/>
                </a:solidFill>
                <a:latin typeface="+mj-lt"/>
              </a:rPr>
              <a:t>Attempt Revision Question Bank questions in your revision phase, after studying all chapters</a:t>
            </a:r>
          </a:p>
        </p:txBody>
      </p:sp>
    </p:spTree>
    <p:extLst>
      <p:ext uri="{BB962C8B-B14F-4D97-AF65-F5344CB8AC3E}">
        <p14:creationId xmlns:p14="http://schemas.microsoft.com/office/powerpoint/2010/main" val="156689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56F6-FC7E-428D-AD60-CFE5EB0AA45F}"/>
              </a:ext>
            </a:extLst>
          </p:cNvPr>
          <p:cNvSpPr>
            <a:spLocks noGrp="1"/>
          </p:cNvSpPr>
          <p:nvPr>
            <p:ph type="ctrTitle"/>
          </p:nvPr>
        </p:nvSpPr>
        <p:spPr/>
        <p:txBody>
          <a:bodyPr/>
          <a:lstStyle/>
          <a:p>
            <a:r>
              <a:rPr lang="en-GB" dirty="0"/>
              <a:t>Thank you</a:t>
            </a:r>
          </a:p>
        </p:txBody>
      </p:sp>
      <p:sp>
        <p:nvSpPr>
          <p:cNvPr id="3" name="Slide Number Placeholder 2">
            <a:extLst>
              <a:ext uri="{FF2B5EF4-FFF2-40B4-BE49-F238E27FC236}">
                <a16:creationId xmlns:a16="http://schemas.microsoft.com/office/drawing/2014/main" id="{3CCB4EDF-DFBE-4D71-8F7B-CA245FF09C82}"/>
              </a:ext>
            </a:extLst>
          </p:cNvPr>
          <p:cNvSpPr>
            <a:spLocks noGrp="1"/>
          </p:cNvSpPr>
          <p:nvPr>
            <p:ph type="sldNum" sz="quarter" idx="10"/>
          </p:nvPr>
        </p:nvSpPr>
        <p:spPr/>
        <p:txBody>
          <a:bodyPr/>
          <a:lstStyle/>
          <a:p>
            <a:fld id="{D8E11B39-5312-4BA2-9D77-E49168D4D691}" type="slidenum">
              <a:rPr lang="en-GB" smtClean="0"/>
              <a:pPr/>
              <a:t>12</a:t>
            </a:fld>
            <a:endParaRPr lang="en-GB" dirty="0"/>
          </a:p>
        </p:txBody>
      </p:sp>
    </p:spTree>
    <p:extLst>
      <p:ext uri="{BB962C8B-B14F-4D97-AF65-F5344CB8AC3E}">
        <p14:creationId xmlns:p14="http://schemas.microsoft.com/office/powerpoint/2010/main" val="302768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57F94A-F468-5445-9269-768A13514C6E}"/>
              </a:ext>
            </a:extLst>
          </p:cNvPr>
          <p:cNvSpPr>
            <a:spLocks noGrp="1"/>
          </p:cNvSpPr>
          <p:nvPr>
            <p:ph type="sldNum" sz="quarter" idx="10"/>
          </p:nvPr>
        </p:nvSpPr>
        <p:spPr/>
        <p:txBody>
          <a:bodyPr/>
          <a:lstStyle/>
          <a:p>
            <a:fld id="{D8E11B39-5312-4BA2-9D77-E49168D4D691}" type="slidenum">
              <a:rPr lang="en-GB" smtClean="0"/>
              <a:pPr/>
              <a:t>2</a:t>
            </a:fld>
            <a:endParaRPr lang="en-GB" dirty="0"/>
          </a:p>
        </p:txBody>
      </p:sp>
      <p:sp>
        <p:nvSpPr>
          <p:cNvPr id="5" name="Title 4">
            <a:extLst>
              <a:ext uri="{FF2B5EF4-FFF2-40B4-BE49-F238E27FC236}">
                <a16:creationId xmlns:a16="http://schemas.microsoft.com/office/drawing/2014/main" id="{4D503AC6-7457-8644-A6BD-714C5A0BA17B}"/>
              </a:ext>
            </a:extLst>
          </p:cNvPr>
          <p:cNvSpPr>
            <a:spLocks noGrp="1"/>
          </p:cNvSpPr>
          <p:nvPr>
            <p:ph type="title"/>
          </p:nvPr>
        </p:nvSpPr>
        <p:spPr/>
        <p:txBody>
          <a:bodyPr/>
          <a:lstStyle/>
          <a:p>
            <a:r>
              <a:rPr lang="en-US" dirty="0"/>
              <a:t>Key to chapter content ICONS</a:t>
            </a:r>
          </a:p>
        </p:txBody>
      </p:sp>
    </p:spTree>
    <p:extLst>
      <p:ext uri="{BB962C8B-B14F-4D97-AF65-F5344CB8AC3E}">
        <p14:creationId xmlns:p14="http://schemas.microsoft.com/office/powerpoint/2010/main" val="283035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46C-B407-3B4C-A40E-0882FE71549D}"/>
              </a:ext>
            </a:extLst>
          </p:cNvPr>
          <p:cNvSpPr>
            <a:spLocks noGrp="1"/>
          </p:cNvSpPr>
          <p:nvPr>
            <p:ph type="title"/>
          </p:nvPr>
        </p:nvSpPr>
        <p:spPr/>
        <p:txBody>
          <a:bodyPr/>
          <a:lstStyle/>
          <a:p>
            <a:r>
              <a:rPr lang="en-US" sz="2200" dirty="0">
                <a:solidFill>
                  <a:schemeClr val="accent1"/>
                </a:solidFill>
              </a:rPr>
              <a:t>CHAPTER 1: </a:t>
            </a:r>
            <a:r>
              <a:rPr lang="en-US" sz="2200" dirty="0"/>
              <a:t>International Financial Reporting Standards</a:t>
            </a:r>
          </a:p>
        </p:txBody>
      </p:sp>
      <p:sp>
        <p:nvSpPr>
          <p:cNvPr id="3" name="Slide Number Placeholder 2">
            <a:extLst>
              <a:ext uri="{FF2B5EF4-FFF2-40B4-BE49-F238E27FC236}">
                <a16:creationId xmlns:a16="http://schemas.microsoft.com/office/drawing/2014/main" id="{7B36FC99-D34A-F946-8E07-59CEFD4C6858}"/>
              </a:ext>
            </a:extLst>
          </p:cNvPr>
          <p:cNvSpPr>
            <a:spLocks noGrp="1"/>
          </p:cNvSpPr>
          <p:nvPr>
            <p:ph type="sldNum" sz="quarter" idx="10"/>
          </p:nvPr>
        </p:nvSpPr>
        <p:spPr/>
        <p:txBody>
          <a:bodyPr/>
          <a:lstStyle/>
          <a:p>
            <a:fld id="{D8E11B39-5312-4BA2-9D77-E49168D4D691}" type="slidenum">
              <a:rPr lang="en-GB" smtClean="0"/>
              <a:pPr/>
              <a:t>3</a:t>
            </a:fld>
            <a:endParaRPr lang="en-GB" dirty="0"/>
          </a:p>
        </p:txBody>
      </p:sp>
      <p:pic>
        <p:nvPicPr>
          <p:cNvPr id="4" name="Picture 3">
            <a:extLst>
              <a:ext uri="{FF2B5EF4-FFF2-40B4-BE49-F238E27FC236}">
                <a16:creationId xmlns:a16="http://schemas.microsoft.com/office/drawing/2014/main" id="{12071856-FD76-8E43-8EED-251DBB7E005C}"/>
              </a:ext>
            </a:extLst>
          </p:cNvPr>
          <p:cNvPicPr>
            <a:picLocks noChangeAspect="1"/>
          </p:cNvPicPr>
          <p:nvPr/>
        </p:nvPicPr>
        <p:blipFill>
          <a:blip r:embed="rId3"/>
          <a:stretch>
            <a:fillRect/>
          </a:stretch>
        </p:blipFill>
        <p:spPr>
          <a:xfrm>
            <a:off x="2882900" y="846876"/>
            <a:ext cx="2922477" cy="4087073"/>
          </a:xfrm>
          <a:prstGeom prst="rect">
            <a:avLst/>
          </a:prstGeom>
        </p:spPr>
      </p:pic>
    </p:spTree>
    <p:extLst>
      <p:ext uri="{BB962C8B-B14F-4D97-AF65-F5344CB8AC3E}">
        <p14:creationId xmlns:p14="http://schemas.microsoft.com/office/powerpoint/2010/main" val="166181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D79AAF-4F5C-7740-A0EF-4046124B5A94}"/>
              </a:ext>
            </a:extLst>
          </p:cNvPr>
          <p:cNvSpPr>
            <a:spLocks noGrp="1"/>
          </p:cNvSpPr>
          <p:nvPr>
            <p:ph type="sldNum" sz="quarter" idx="10"/>
          </p:nvPr>
        </p:nvSpPr>
        <p:spPr/>
        <p:txBody>
          <a:bodyPr/>
          <a:lstStyle/>
          <a:p>
            <a:fld id="{D8E11B39-5312-4BA2-9D77-E49168D4D691}" type="slidenum">
              <a:rPr lang="en-GB" smtClean="0"/>
              <a:pPr/>
              <a:t>4</a:t>
            </a:fld>
            <a:endParaRPr lang="en-GB" dirty="0"/>
          </a:p>
        </p:txBody>
      </p:sp>
      <p:sp>
        <p:nvSpPr>
          <p:cNvPr id="4" name="Title 3">
            <a:extLst>
              <a:ext uri="{FF2B5EF4-FFF2-40B4-BE49-F238E27FC236}">
                <a16:creationId xmlns:a16="http://schemas.microsoft.com/office/drawing/2014/main" id="{0D8077D8-95FF-8D42-87B2-288D621D799F}"/>
              </a:ext>
            </a:extLst>
          </p:cNvPr>
          <p:cNvSpPr>
            <a:spLocks noGrp="1"/>
          </p:cNvSpPr>
          <p:nvPr>
            <p:ph type="title"/>
          </p:nvPr>
        </p:nvSpPr>
        <p:spPr/>
        <p:txBody>
          <a:bodyPr/>
          <a:lstStyle/>
          <a:p>
            <a:r>
              <a:rPr lang="en-GB" dirty="0"/>
              <a:t>What is GAAP?</a:t>
            </a:r>
          </a:p>
        </p:txBody>
      </p:sp>
      <p:sp>
        <p:nvSpPr>
          <p:cNvPr id="5" name="Rectangle 4">
            <a:extLst>
              <a:ext uri="{FF2B5EF4-FFF2-40B4-BE49-F238E27FC236}">
                <a16:creationId xmlns:a16="http://schemas.microsoft.com/office/drawing/2014/main" id="{9E3B6213-633E-5B45-B578-4CA5021218F0}"/>
              </a:ext>
            </a:extLst>
          </p:cNvPr>
          <p:cNvSpPr/>
          <p:nvPr/>
        </p:nvSpPr>
        <p:spPr>
          <a:xfrm>
            <a:off x="1136073" y="928255"/>
            <a:ext cx="6594763" cy="540327"/>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GAAP: Generally Accepted Accounting Principles</a:t>
            </a:r>
          </a:p>
        </p:txBody>
      </p:sp>
      <p:sp>
        <p:nvSpPr>
          <p:cNvPr id="6" name="Oval 5">
            <a:extLst>
              <a:ext uri="{FF2B5EF4-FFF2-40B4-BE49-F238E27FC236}">
                <a16:creationId xmlns:a16="http://schemas.microsoft.com/office/drawing/2014/main" id="{24838826-E2BA-8242-ABC0-7D7AC3B089F7}"/>
              </a:ext>
            </a:extLst>
          </p:cNvPr>
          <p:cNvSpPr/>
          <p:nvPr/>
        </p:nvSpPr>
        <p:spPr>
          <a:xfrm>
            <a:off x="3913908" y="1568837"/>
            <a:ext cx="1126178" cy="983673"/>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t>Sources</a:t>
            </a:r>
          </a:p>
        </p:txBody>
      </p:sp>
      <p:sp>
        <p:nvSpPr>
          <p:cNvPr id="7" name="Rectangle 6">
            <a:extLst>
              <a:ext uri="{FF2B5EF4-FFF2-40B4-BE49-F238E27FC236}">
                <a16:creationId xmlns:a16="http://schemas.microsoft.com/office/drawing/2014/main" id="{C5A67BEC-190B-CD4F-96F2-BC85A686028C}"/>
              </a:ext>
            </a:extLst>
          </p:cNvPr>
          <p:cNvSpPr/>
          <p:nvPr/>
        </p:nvSpPr>
        <p:spPr>
          <a:xfrm>
            <a:off x="845128" y="2171699"/>
            <a:ext cx="1316182" cy="67021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Laws</a:t>
            </a:r>
          </a:p>
        </p:txBody>
      </p:sp>
      <p:sp>
        <p:nvSpPr>
          <p:cNvPr id="8" name="Rectangle 7">
            <a:extLst>
              <a:ext uri="{FF2B5EF4-FFF2-40B4-BE49-F238E27FC236}">
                <a16:creationId xmlns:a16="http://schemas.microsoft.com/office/drawing/2014/main" id="{527AC930-1E90-2A46-8642-AC1131F4EFAC}"/>
              </a:ext>
            </a:extLst>
          </p:cNvPr>
          <p:cNvSpPr/>
          <p:nvPr/>
        </p:nvSpPr>
        <p:spPr>
          <a:xfrm>
            <a:off x="3805909" y="3674919"/>
            <a:ext cx="1316182" cy="67021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Accounting standards</a:t>
            </a:r>
          </a:p>
        </p:txBody>
      </p:sp>
      <p:sp>
        <p:nvSpPr>
          <p:cNvPr id="9" name="Rectangle 8">
            <a:extLst>
              <a:ext uri="{FF2B5EF4-FFF2-40B4-BE49-F238E27FC236}">
                <a16:creationId xmlns:a16="http://schemas.microsoft.com/office/drawing/2014/main" id="{ACA2C999-34DF-1A41-9DE8-E09836D3CA0E}"/>
              </a:ext>
            </a:extLst>
          </p:cNvPr>
          <p:cNvSpPr/>
          <p:nvPr/>
        </p:nvSpPr>
        <p:spPr>
          <a:xfrm>
            <a:off x="1884220" y="3209923"/>
            <a:ext cx="1316182" cy="67021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Listing rules</a:t>
            </a:r>
          </a:p>
        </p:txBody>
      </p:sp>
      <p:sp>
        <p:nvSpPr>
          <p:cNvPr id="10" name="Rectangle 9">
            <a:extLst>
              <a:ext uri="{FF2B5EF4-FFF2-40B4-BE49-F238E27FC236}">
                <a16:creationId xmlns:a16="http://schemas.microsoft.com/office/drawing/2014/main" id="{D8C1F8BF-DD01-EA4A-9406-94F60059D218}"/>
              </a:ext>
            </a:extLst>
          </p:cNvPr>
          <p:cNvSpPr/>
          <p:nvPr/>
        </p:nvSpPr>
        <p:spPr>
          <a:xfrm>
            <a:off x="5727598" y="3212952"/>
            <a:ext cx="1316182" cy="67021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Best practice</a:t>
            </a:r>
          </a:p>
        </p:txBody>
      </p:sp>
      <p:sp>
        <p:nvSpPr>
          <p:cNvPr id="11" name="Rectangle 10">
            <a:extLst>
              <a:ext uri="{FF2B5EF4-FFF2-40B4-BE49-F238E27FC236}">
                <a16:creationId xmlns:a16="http://schemas.microsoft.com/office/drawing/2014/main" id="{7673A392-030C-9443-B062-3E4AFC0211A0}"/>
              </a:ext>
            </a:extLst>
          </p:cNvPr>
          <p:cNvSpPr/>
          <p:nvPr/>
        </p:nvSpPr>
        <p:spPr>
          <a:xfrm>
            <a:off x="6705597" y="2216292"/>
            <a:ext cx="1316182" cy="67021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Industry groups</a:t>
            </a:r>
          </a:p>
        </p:txBody>
      </p:sp>
      <p:cxnSp>
        <p:nvCxnSpPr>
          <p:cNvPr id="13" name="Straight Arrow Connector 12">
            <a:extLst>
              <a:ext uri="{FF2B5EF4-FFF2-40B4-BE49-F238E27FC236}">
                <a16:creationId xmlns:a16="http://schemas.microsoft.com/office/drawing/2014/main" id="{D357054A-267B-6F4C-9F15-AF1571420BB3}"/>
              </a:ext>
            </a:extLst>
          </p:cNvPr>
          <p:cNvCxnSpPr>
            <a:cxnSpLocks/>
            <a:stCxn id="6" idx="2"/>
            <a:endCxn id="7" idx="3"/>
          </p:cNvCxnSpPr>
          <p:nvPr/>
        </p:nvCxnSpPr>
        <p:spPr>
          <a:xfrm flipH="1">
            <a:off x="2161310" y="2060674"/>
            <a:ext cx="1752598" cy="4461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82DA569A-FA3F-7F47-A75F-0BE3B3C2A83B}"/>
              </a:ext>
            </a:extLst>
          </p:cNvPr>
          <p:cNvCxnSpPr>
            <a:cxnSpLocks/>
            <a:stCxn id="6" idx="6"/>
            <a:endCxn id="11" idx="1"/>
          </p:cNvCxnSpPr>
          <p:nvPr/>
        </p:nvCxnSpPr>
        <p:spPr>
          <a:xfrm>
            <a:off x="5040086" y="2060674"/>
            <a:ext cx="1665511" cy="49072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977D5E35-244B-F040-9981-AFABDA95AE7D}"/>
              </a:ext>
            </a:extLst>
          </p:cNvPr>
          <p:cNvCxnSpPr>
            <a:cxnSpLocks/>
            <a:stCxn id="6" idx="3"/>
          </p:cNvCxnSpPr>
          <p:nvPr/>
        </p:nvCxnSpPr>
        <p:spPr>
          <a:xfrm flipH="1">
            <a:off x="3200402" y="2408454"/>
            <a:ext cx="878431" cy="8014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Straight Arrow Connector 18">
            <a:extLst>
              <a:ext uri="{FF2B5EF4-FFF2-40B4-BE49-F238E27FC236}">
                <a16:creationId xmlns:a16="http://schemas.microsoft.com/office/drawing/2014/main" id="{4CAFD5F8-568F-4A4F-ADE6-C7235712472F}"/>
              </a:ext>
            </a:extLst>
          </p:cNvPr>
          <p:cNvCxnSpPr>
            <a:cxnSpLocks/>
            <a:stCxn id="6" idx="5"/>
          </p:cNvCxnSpPr>
          <p:nvPr/>
        </p:nvCxnSpPr>
        <p:spPr>
          <a:xfrm>
            <a:off x="4875161" y="2408454"/>
            <a:ext cx="852437" cy="8014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0B8CCE9C-3630-B84D-BCCB-3AB1CAEB91A7}"/>
              </a:ext>
            </a:extLst>
          </p:cNvPr>
          <p:cNvCxnSpPr>
            <a:cxnSpLocks/>
            <a:stCxn id="6" idx="4"/>
            <a:endCxn id="8" idx="0"/>
          </p:cNvCxnSpPr>
          <p:nvPr/>
        </p:nvCxnSpPr>
        <p:spPr>
          <a:xfrm flipH="1">
            <a:off x="4464000" y="2552510"/>
            <a:ext cx="12997" cy="112240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706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7EED-7DF4-7245-9E7D-0C375DCB9B96}"/>
              </a:ext>
            </a:extLst>
          </p:cNvPr>
          <p:cNvSpPr>
            <a:spLocks noGrp="1"/>
          </p:cNvSpPr>
          <p:nvPr>
            <p:ph type="title"/>
          </p:nvPr>
        </p:nvSpPr>
        <p:spPr/>
        <p:txBody>
          <a:bodyPr/>
          <a:lstStyle/>
          <a:p>
            <a:r>
              <a:rPr lang="en-GB" dirty="0">
                <a:solidFill>
                  <a:schemeClr val="accent1"/>
                </a:solidFill>
              </a:rPr>
              <a:t>Activity: </a:t>
            </a:r>
            <a:r>
              <a:rPr lang="en-GB" dirty="0"/>
              <a:t>Local GAAP</a:t>
            </a:r>
          </a:p>
        </p:txBody>
      </p:sp>
      <p:sp>
        <p:nvSpPr>
          <p:cNvPr id="3" name="Slide Number Placeholder 2">
            <a:extLst>
              <a:ext uri="{FF2B5EF4-FFF2-40B4-BE49-F238E27FC236}">
                <a16:creationId xmlns:a16="http://schemas.microsoft.com/office/drawing/2014/main" id="{3507F814-D159-6046-91EA-0CE6D4DD37B3}"/>
              </a:ext>
            </a:extLst>
          </p:cNvPr>
          <p:cNvSpPr>
            <a:spLocks noGrp="1"/>
          </p:cNvSpPr>
          <p:nvPr>
            <p:ph type="sldNum" sz="quarter" idx="10"/>
          </p:nvPr>
        </p:nvSpPr>
        <p:spPr/>
        <p:txBody>
          <a:bodyPr/>
          <a:lstStyle/>
          <a:p>
            <a:fld id="{D8E11B39-5312-4BA2-9D77-E49168D4D691}" type="slidenum">
              <a:rPr lang="en-GB" smtClean="0"/>
              <a:pPr/>
              <a:t>5</a:t>
            </a:fld>
            <a:endParaRPr lang="en-GB" dirty="0"/>
          </a:p>
        </p:txBody>
      </p:sp>
      <p:sp>
        <p:nvSpPr>
          <p:cNvPr id="5" name="Rectangle 4">
            <a:extLst>
              <a:ext uri="{FF2B5EF4-FFF2-40B4-BE49-F238E27FC236}">
                <a16:creationId xmlns:a16="http://schemas.microsoft.com/office/drawing/2014/main" id="{F5C1425C-0601-D749-8419-B48C8BBFAC3C}"/>
              </a:ext>
            </a:extLst>
          </p:cNvPr>
          <p:cNvSpPr/>
          <p:nvPr/>
        </p:nvSpPr>
        <p:spPr>
          <a:xfrm>
            <a:off x="1848678" y="1689652"/>
            <a:ext cx="4870174" cy="145111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t>What are the main sources of local GAAP in your country?</a:t>
            </a:r>
          </a:p>
        </p:txBody>
      </p:sp>
    </p:spTree>
    <p:extLst>
      <p:ext uri="{BB962C8B-B14F-4D97-AF65-F5344CB8AC3E}">
        <p14:creationId xmlns:p14="http://schemas.microsoft.com/office/powerpoint/2010/main" val="85417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B36C09-0932-45BB-96A3-15202DA8E5F9}"/>
              </a:ext>
            </a:extLst>
          </p:cNvPr>
          <p:cNvSpPr>
            <a:spLocks noGrp="1"/>
          </p:cNvSpPr>
          <p:nvPr>
            <p:ph type="sldNum" sz="quarter" idx="10"/>
          </p:nvPr>
        </p:nvSpPr>
        <p:spPr/>
        <p:txBody>
          <a:bodyPr/>
          <a:lstStyle/>
          <a:p>
            <a:fld id="{D8E11B39-5312-4BA2-9D77-E49168D4D691}" type="slidenum">
              <a:rPr lang="en-GB" smtClean="0"/>
              <a:pPr/>
              <a:t>6</a:t>
            </a:fld>
            <a:endParaRPr lang="en-GB" dirty="0"/>
          </a:p>
        </p:txBody>
      </p:sp>
      <p:sp>
        <p:nvSpPr>
          <p:cNvPr id="3" name="Title 2">
            <a:extLst>
              <a:ext uri="{FF2B5EF4-FFF2-40B4-BE49-F238E27FC236}">
                <a16:creationId xmlns:a16="http://schemas.microsoft.com/office/drawing/2014/main" id="{9F304B63-1B76-4590-B433-D5EA9B0EEE3C}"/>
              </a:ext>
            </a:extLst>
          </p:cNvPr>
          <p:cNvSpPr>
            <a:spLocks noGrp="1"/>
          </p:cNvSpPr>
          <p:nvPr>
            <p:ph type="title"/>
          </p:nvPr>
        </p:nvSpPr>
        <p:spPr/>
        <p:txBody>
          <a:bodyPr/>
          <a:lstStyle/>
          <a:p>
            <a:r>
              <a:rPr lang="en-GB" dirty="0"/>
              <a:t>The International Accounting Standards Board</a:t>
            </a:r>
          </a:p>
        </p:txBody>
      </p:sp>
      <p:sp>
        <p:nvSpPr>
          <p:cNvPr id="4" name="Rectangle 3">
            <a:extLst>
              <a:ext uri="{FF2B5EF4-FFF2-40B4-BE49-F238E27FC236}">
                <a16:creationId xmlns:a16="http://schemas.microsoft.com/office/drawing/2014/main" id="{E65A6DBD-D337-D944-9E15-33C3584594A2}"/>
              </a:ext>
            </a:extLst>
          </p:cNvPr>
          <p:cNvSpPr/>
          <p:nvPr/>
        </p:nvSpPr>
        <p:spPr>
          <a:xfrm>
            <a:off x="1727200" y="1088571"/>
            <a:ext cx="5312229" cy="653143"/>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IFRS Foundation</a:t>
            </a:r>
          </a:p>
        </p:txBody>
      </p:sp>
      <p:sp>
        <p:nvSpPr>
          <p:cNvPr id="5" name="Rectangle 4">
            <a:extLst>
              <a:ext uri="{FF2B5EF4-FFF2-40B4-BE49-F238E27FC236}">
                <a16:creationId xmlns:a16="http://schemas.microsoft.com/office/drawing/2014/main" id="{1D83DF02-95C7-6642-A951-1CC169A2A05F}"/>
              </a:ext>
            </a:extLst>
          </p:cNvPr>
          <p:cNvSpPr/>
          <p:nvPr/>
        </p:nvSpPr>
        <p:spPr>
          <a:xfrm>
            <a:off x="1727199" y="2182285"/>
            <a:ext cx="5312229" cy="109371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International Accounting Standards Board</a:t>
            </a:r>
          </a:p>
        </p:txBody>
      </p:sp>
      <p:sp>
        <p:nvSpPr>
          <p:cNvPr id="7" name="Rectangle 6">
            <a:extLst>
              <a:ext uri="{FF2B5EF4-FFF2-40B4-BE49-F238E27FC236}">
                <a16:creationId xmlns:a16="http://schemas.microsoft.com/office/drawing/2014/main" id="{406B433C-A2DA-B14F-B6A1-0E41910FC063}"/>
              </a:ext>
            </a:extLst>
          </p:cNvPr>
          <p:cNvSpPr/>
          <p:nvPr/>
        </p:nvSpPr>
        <p:spPr>
          <a:xfrm>
            <a:off x="1727199" y="1741714"/>
            <a:ext cx="5312229" cy="440571"/>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delegates standard setting to</a:t>
            </a:r>
          </a:p>
        </p:txBody>
      </p:sp>
      <p:sp>
        <p:nvSpPr>
          <p:cNvPr id="8" name="Down Arrow 7">
            <a:extLst>
              <a:ext uri="{FF2B5EF4-FFF2-40B4-BE49-F238E27FC236}">
                <a16:creationId xmlns:a16="http://schemas.microsoft.com/office/drawing/2014/main" id="{0FB61B86-7910-7347-A02C-57ABED96318B}"/>
              </a:ext>
            </a:extLst>
          </p:cNvPr>
          <p:cNvSpPr/>
          <p:nvPr/>
        </p:nvSpPr>
        <p:spPr>
          <a:xfrm>
            <a:off x="2104571" y="1741714"/>
            <a:ext cx="478972" cy="440571"/>
          </a:xfrm>
          <a:prstGeom prst="downArrow">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Down Arrow 8">
            <a:extLst>
              <a:ext uri="{FF2B5EF4-FFF2-40B4-BE49-F238E27FC236}">
                <a16:creationId xmlns:a16="http://schemas.microsoft.com/office/drawing/2014/main" id="{1A17DDAF-E92C-F545-AF3A-19B6B28056B5}"/>
              </a:ext>
            </a:extLst>
          </p:cNvPr>
          <p:cNvSpPr/>
          <p:nvPr/>
        </p:nvSpPr>
        <p:spPr>
          <a:xfrm>
            <a:off x="6059716" y="1744284"/>
            <a:ext cx="500743" cy="440571"/>
          </a:xfrm>
          <a:prstGeom prst="downArrow">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TextBox 9">
            <a:extLst>
              <a:ext uri="{FF2B5EF4-FFF2-40B4-BE49-F238E27FC236}">
                <a16:creationId xmlns:a16="http://schemas.microsoft.com/office/drawing/2014/main" id="{FED018E9-335D-8741-8EC3-FAA6DA037F40}"/>
              </a:ext>
            </a:extLst>
          </p:cNvPr>
          <p:cNvSpPr txBox="1"/>
          <p:nvPr/>
        </p:nvSpPr>
        <p:spPr>
          <a:xfrm>
            <a:off x="1727199" y="3593264"/>
            <a:ext cx="5312230" cy="923330"/>
          </a:xfrm>
          <a:prstGeom prst="rect">
            <a:avLst/>
          </a:prstGeom>
          <a:noFill/>
        </p:spPr>
        <p:txBody>
          <a:bodyPr wrap="square" lIns="0" rIns="0" rtlCol="0">
            <a:spAutoFit/>
          </a:bodyPr>
          <a:lstStyle/>
          <a:p>
            <a:pPr algn="ctr">
              <a:buClr>
                <a:schemeClr val="accent1"/>
              </a:buClr>
              <a:buSzPct val="110000"/>
            </a:pPr>
            <a:r>
              <a:rPr lang="en-US" b="1" dirty="0">
                <a:solidFill>
                  <a:srgbClr val="38627F"/>
                </a:solidFill>
              </a:rPr>
              <a:t>Mission: to develop IFRS Standards that bring transparency, accountability and efficiency to financial markets around the world </a:t>
            </a:r>
          </a:p>
        </p:txBody>
      </p:sp>
    </p:spTree>
    <p:extLst>
      <p:ext uri="{BB962C8B-B14F-4D97-AF65-F5344CB8AC3E}">
        <p14:creationId xmlns:p14="http://schemas.microsoft.com/office/powerpoint/2010/main" val="2549041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B36C09-0932-45BB-96A3-15202DA8E5F9}"/>
              </a:ext>
            </a:extLst>
          </p:cNvPr>
          <p:cNvSpPr>
            <a:spLocks noGrp="1"/>
          </p:cNvSpPr>
          <p:nvPr>
            <p:ph type="sldNum" sz="quarter" idx="10"/>
          </p:nvPr>
        </p:nvSpPr>
        <p:spPr/>
        <p:txBody>
          <a:bodyPr/>
          <a:lstStyle/>
          <a:p>
            <a:fld id="{D8E11B39-5312-4BA2-9D77-E49168D4D691}" type="slidenum">
              <a:rPr lang="en-GB" smtClean="0"/>
              <a:pPr/>
              <a:t>7</a:t>
            </a:fld>
            <a:endParaRPr lang="en-GB" dirty="0"/>
          </a:p>
        </p:txBody>
      </p:sp>
      <p:sp>
        <p:nvSpPr>
          <p:cNvPr id="3" name="Title 2">
            <a:extLst>
              <a:ext uri="{FF2B5EF4-FFF2-40B4-BE49-F238E27FC236}">
                <a16:creationId xmlns:a16="http://schemas.microsoft.com/office/drawing/2014/main" id="{9F304B63-1B76-4590-B433-D5EA9B0EEE3C}"/>
              </a:ext>
            </a:extLst>
          </p:cNvPr>
          <p:cNvSpPr>
            <a:spLocks noGrp="1"/>
          </p:cNvSpPr>
          <p:nvPr>
            <p:ph type="title"/>
          </p:nvPr>
        </p:nvSpPr>
        <p:spPr/>
        <p:txBody>
          <a:bodyPr/>
          <a:lstStyle/>
          <a:p>
            <a:r>
              <a:rPr lang="en-GB" dirty="0"/>
              <a:t>Standard Setting  – Due Process</a:t>
            </a:r>
          </a:p>
        </p:txBody>
      </p:sp>
      <p:graphicFrame>
        <p:nvGraphicFramePr>
          <p:cNvPr id="4" name="Diagram 3">
            <a:extLst>
              <a:ext uri="{FF2B5EF4-FFF2-40B4-BE49-F238E27FC236}">
                <a16:creationId xmlns:a16="http://schemas.microsoft.com/office/drawing/2014/main" id="{33A6600C-AF89-974B-8295-2DFAE18C0EB8}"/>
              </a:ext>
            </a:extLst>
          </p:cNvPr>
          <p:cNvGraphicFramePr/>
          <p:nvPr>
            <p:extLst>
              <p:ext uri="{D42A27DB-BD31-4B8C-83A1-F6EECF244321}">
                <p14:modId xmlns:p14="http://schemas.microsoft.com/office/powerpoint/2010/main" val="1220178985"/>
              </p:ext>
            </p:extLst>
          </p:nvPr>
        </p:nvGraphicFramePr>
        <p:xfrm>
          <a:off x="539999" y="648000"/>
          <a:ext cx="8316663" cy="338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rved Down Arrow 4">
            <a:extLst>
              <a:ext uri="{FF2B5EF4-FFF2-40B4-BE49-F238E27FC236}">
                <a16:creationId xmlns:a16="http://schemas.microsoft.com/office/drawing/2014/main" id="{9AB500C1-B152-2445-A329-85AE0A120D04}"/>
              </a:ext>
            </a:extLst>
          </p:cNvPr>
          <p:cNvSpPr/>
          <p:nvPr/>
        </p:nvSpPr>
        <p:spPr>
          <a:xfrm rot="10800000">
            <a:off x="1190170" y="3277806"/>
            <a:ext cx="6313715" cy="859325"/>
          </a:xfrm>
          <a:prstGeom prst="curvedDownArrow">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6" name="TextBox 5">
            <a:extLst>
              <a:ext uri="{FF2B5EF4-FFF2-40B4-BE49-F238E27FC236}">
                <a16:creationId xmlns:a16="http://schemas.microsoft.com/office/drawing/2014/main" id="{EA72973B-EC44-2C4C-B32B-4C1A1BDD8501}"/>
              </a:ext>
            </a:extLst>
          </p:cNvPr>
          <p:cNvSpPr txBox="1"/>
          <p:nvPr/>
        </p:nvSpPr>
        <p:spPr>
          <a:xfrm>
            <a:off x="2663370" y="4310834"/>
            <a:ext cx="3367314" cy="369332"/>
          </a:xfrm>
          <a:prstGeom prst="rect">
            <a:avLst/>
          </a:prstGeom>
          <a:noFill/>
        </p:spPr>
        <p:txBody>
          <a:bodyPr wrap="square" lIns="0" rIns="0" rtlCol="0">
            <a:spAutoFit/>
          </a:bodyPr>
          <a:lstStyle/>
          <a:p>
            <a:pPr algn="l">
              <a:buClr>
                <a:schemeClr val="accent1"/>
              </a:buClr>
              <a:buSzPct val="110000"/>
            </a:pPr>
            <a:r>
              <a:rPr lang="en-US" dirty="0">
                <a:solidFill>
                  <a:schemeClr val="tx1">
                    <a:lumMod val="50000"/>
                    <a:lumOff val="50000"/>
                  </a:schemeClr>
                </a:solidFill>
              </a:rPr>
              <a:t>Need for amendments identified</a:t>
            </a:r>
          </a:p>
        </p:txBody>
      </p:sp>
      <p:sp>
        <p:nvSpPr>
          <p:cNvPr id="7" name="TextBox 6">
            <a:extLst>
              <a:ext uri="{FF2B5EF4-FFF2-40B4-BE49-F238E27FC236}">
                <a16:creationId xmlns:a16="http://schemas.microsoft.com/office/drawing/2014/main" id="{6E36E5CA-0BCE-2F4B-B142-1077AE5C5979}"/>
              </a:ext>
            </a:extLst>
          </p:cNvPr>
          <p:cNvSpPr txBox="1"/>
          <p:nvPr/>
        </p:nvSpPr>
        <p:spPr>
          <a:xfrm>
            <a:off x="2007703" y="821702"/>
            <a:ext cx="3260035" cy="338554"/>
          </a:xfrm>
          <a:prstGeom prst="rect">
            <a:avLst/>
          </a:prstGeom>
          <a:noFill/>
        </p:spPr>
        <p:txBody>
          <a:bodyPr wrap="square" lIns="0" rIns="0" rtlCol="0">
            <a:spAutoFit/>
          </a:bodyPr>
          <a:lstStyle/>
          <a:p>
            <a:pPr algn="ctr">
              <a:buClr>
                <a:schemeClr val="accent1"/>
              </a:buClr>
              <a:buSzPct val="110000"/>
            </a:pPr>
            <a:r>
              <a:rPr lang="en-GB" sz="1600" b="1" dirty="0">
                <a:solidFill>
                  <a:srgbClr val="38627F"/>
                </a:solidFill>
              </a:rPr>
              <a:t>National bodies provide feedback</a:t>
            </a:r>
          </a:p>
        </p:txBody>
      </p:sp>
      <p:sp>
        <p:nvSpPr>
          <p:cNvPr id="8" name="Down Arrow 7">
            <a:extLst>
              <a:ext uri="{FF2B5EF4-FFF2-40B4-BE49-F238E27FC236}">
                <a16:creationId xmlns:a16="http://schemas.microsoft.com/office/drawing/2014/main" id="{417E7F13-B3BA-ED4F-B9D3-0614E760259C}"/>
              </a:ext>
            </a:extLst>
          </p:cNvPr>
          <p:cNvSpPr/>
          <p:nvPr/>
        </p:nvSpPr>
        <p:spPr>
          <a:xfrm>
            <a:off x="2663370" y="1110950"/>
            <a:ext cx="397882" cy="360041"/>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 name="Down Arrow 8">
            <a:extLst>
              <a:ext uri="{FF2B5EF4-FFF2-40B4-BE49-F238E27FC236}">
                <a16:creationId xmlns:a16="http://schemas.microsoft.com/office/drawing/2014/main" id="{9A23E4FB-3223-074F-AB52-E605B986E71A}"/>
              </a:ext>
            </a:extLst>
          </p:cNvPr>
          <p:cNvSpPr/>
          <p:nvPr/>
        </p:nvSpPr>
        <p:spPr>
          <a:xfrm>
            <a:off x="4210586" y="1110949"/>
            <a:ext cx="397882" cy="360041"/>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95214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5CD04B-11A2-44C7-A203-A248ACF67962}"/>
              </a:ext>
            </a:extLst>
          </p:cNvPr>
          <p:cNvSpPr>
            <a:spLocks noGrp="1"/>
          </p:cNvSpPr>
          <p:nvPr>
            <p:ph type="body" sz="quarter" idx="14"/>
          </p:nvPr>
        </p:nvSpPr>
        <p:spPr>
          <a:xfrm>
            <a:off x="540000" y="838052"/>
            <a:ext cx="7471886" cy="3257850"/>
          </a:xfrm>
        </p:spPr>
        <p:txBody>
          <a:bodyPr/>
          <a:lstStyle/>
          <a:p>
            <a:pPr marL="0" indent="0">
              <a:buNone/>
            </a:pPr>
            <a:r>
              <a:rPr lang="en-GB" sz="1800" dirty="0"/>
              <a:t>IFRS Standards may be used:</a:t>
            </a:r>
          </a:p>
          <a:p>
            <a:pPr marL="0" indent="0">
              <a:buNone/>
            </a:pPr>
            <a:endParaRPr lang="en-GB" sz="1800" dirty="0"/>
          </a:p>
          <a:p>
            <a:r>
              <a:rPr lang="en-GB" sz="1800" dirty="0"/>
              <a:t>As national requirements</a:t>
            </a:r>
            <a:r>
              <a:rPr lang="en-GB" sz="1800" dirty="0">
                <a:solidFill>
                  <a:srgbClr val="C00000"/>
                </a:solidFill>
              </a:rPr>
              <a:t>  e.g. UK, EU, Canada, Ghana, S Africa </a:t>
            </a:r>
            <a:endParaRPr lang="en-GB" sz="1800" dirty="0"/>
          </a:p>
          <a:p>
            <a:r>
              <a:rPr lang="en-GB" sz="1800" dirty="0"/>
              <a:t>As a basis for national requirements </a:t>
            </a:r>
            <a:r>
              <a:rPr lang="en-GB" sz="1800" dirty="0">
                <a:solidFill>
                  <a:srgbClr val="C00000"/>
                </a:solidFill>
              </a:rPr>
              <a:t>e.g. Hong Kong, Singapore, Malaysia, Australia, New Zealand</a:t>
            </a:r>
            <a:endParaRPr lang="en-GB" sz="1800" dirty="0"/>
          </a:p>
          <a:p>
            <a:r>
              <a:rPr lang="en-GB" sz="1800" dirty="0"/>
              <a:t>As a benchmark for development of national standards </a:t>
            </a:r>
            <a:r>
              <a:rPr lang="en-GB" sz="1800" dirty="0">
                <a:solidFill>
                  <a:srgbClr val="C00000"/>
                </a:solidFill>
              </a:rPr>
              <a:t>e.g. India, Vietnam</a:t>
            </a:r>
            <a:endParaRPr lang="en-GB" sz="1800" dirty="0"/>
          </a:p>
          <a:p>
            <a:r>
              <a:rPr lang="en-GB" sz="1800" dirty="0"/>
              <a:t>By large companies through choice </a:t>
            </a:r>
            <a:r>
              <a:rPr lang="en-GB" sz="1800" dirty="0">
                <a:solidFill>
                  <a:srgbClr val="C00000"/>
                </a:solidFill>
              </a:rPr>
              <a:t>e.g. US companies</a:t>
            </a:r>
            <a:endParaRPr lang="en-GB" sz="1800" dirty="0"/>
          </a:p>
        </p:txBody>
      </p:sp>
      <p:sp>
        <p:nvSpPr>
          <p:cNvPr id="3" name="Slide Number Placeholder 2">
            <a:extLst>
              <a:ext uri="{FF2B5EF4-FFF2-40B4-BE49-F238E27FC236}">
                <a16:creationId xmlns:a16="http://schemas.microsoft.com/office/drawing/2014/main" id="{3B32AAE0-7510-4807-BD59-ADD5E0BB3D70}"/>
              </a:ext>
            </a:extLst>
          </p:cNvPr>
          <p:cNvSpPr>
            <a:spLocks noGrp="1"/>
          </p:cNvSpPr>
          <p:nvPr>
            <p:ph type="sldNum" sz="quarter" idx="15"/>
          </p:nvPr>
        </p:nvSpPr>
        <p:spPr/>
        <p:txBody>
          <a:bodyPr/>
          <a:lstStyle/>
          <a:p>
            <a:fld id="{D8E11B39-5312-4BA2-9D77-E49168D4D691}" type="slidenum">
              <a:rPr lang="en-GB" smtClean="0"/>
              <a:pPr/>
              <a:t>8</a:t>
            </a:fld>
            <a:endParaRPr lang="en-GB" dirty="0"/>
          </a:p>
        </p:txBody>
      </p:sp>
      <p:sp>
        <p:nvSpPr>
          <p:cNvPr id="4" name="Title 3">
            <a:extLst>
              <a:ext uri="{FF2B5EF4-FFF2-40B4-BE49-F238E27FC236}">
                <a16:creationId xmlns:a16="http://schemas.microsoft.com/office/drawing/2014/main" id="{53F20FA5-E470-4C33-9885-9076614CCCAD}"/>
              </a:ext>
            </a:extLst>
          </p:cNvPr>
          <p:cNvSpPr>
            <a:spLocks noGrp="1"/>
          </p:cNvSpPr>
          <p:nvPr>
            <p:ph type="title"/>
          </p:nvPr>
        </p:nvSpPr>
        <p:spPr/>
        <p:txBody>
          <a:bodyPr/>
          <a:lstStyle/>
          <a:p>
            <a:r>
              <a:rPr lang="en-GB" dirty="0"/>
              <a:t>IFRS Harmonisation and Convergence</a:t>
            </a:r>
          </a:p>
        </p:txBody>
      </p:sp>
      <p:sp>
        <p:nvSpPr>
          <p:cNvPr id="5" name="Oval 4">
            <a:extLst>
              <a:ext uri="{FF2B5EF4-FFF2-40B4-BE49-F238E27FC236}">
                <a16:creationId xmlns:a16="http://schemas.microsoft.com/office/drawing/2014/main" id="{4EF5A8D7-3DE8-874F-A80A-AB9C70D91BD1}"/>
              </a:ext>
            </a:extLst>
          </p:cNvPr>
          <p:cNvSpPr/>
          <p:nvPr/>
        </p:nvSpPr>
        <p:spPr>
          <a:xfrm rot="1086150">
            <a:off x="6952343" y="3280229"/>
            <a:ext cx="1567543" cy="1489075"/>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US has not adopted IFRS</a:t>
            </a:r>
          </a:p>
        </p:txBody>
      </p:sp>
    </p:spTree>
    <p:extLst>
      <p:ext uri="{BB962C8B-B14F-4D97-AF65-F5344CB8AC3E}">
        <p14:creationId xmlns:p14="http://schemas.microsoft.com/office/powerpoint/2010/main" val="1389175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38BE5F-3348-7C43-8FAD-0DE3B8E9BB2E}"/>
              </a:ext>
            </a:extLst>
          </p:cNvPr>
          <p:cNvSpPr>
            <a:spLocks noGrp="1"/>
          </p:cNvSpPr>
          <p:nvPr>
            <p:ph type="sldNum" sz="quarter" idx="10"/>
          </p:nvPr>
        </p:nvSpPr>
        <p:spPr/>
        <p:txBody>
          <a:bodyPr/>
          <a:lstStyle/>
          <a:p>
            <a:fld id="{D8E11B39-5312-4BA2-9D77-E49168D4D691}" type="slidenum">
              <a:rPr lang="en-GB" smtClean="0"/>
              <a:pPr/>
              <a:t>9</a:t>
            </a:fld>
            <a:endParaRPr lang="en-GB" dirty="0"/>
          </a:p>
        </p:txBody>
      </p:sp>
      <p:sp>
        <p:nvSpPr>
          <p:cNvPr id="3" name="Title 2">
            <a:extLst>
              <a:ext uri="{FF2B5EF4-FFF2-40B4-BE49-F238E27FC236}">
                <a16:creationId xmlns:a16="http://schemas.microsoft.com/office/drawing/2014/main" id="{AD31DB02-535B-2943-AD8E-B5DD1B715BF6}"/>
              </a:ext>
            </a:extLst>
          </p:cNvPr>
          <p:cNvSpPr>
            <a:spLocks noGrp="1"/>
          </p:cNvSpPr>
          <p:nvPr>
            <p:ph type="title"/>
          </p:nvPr>
        </p:nvSpPr>
        <p:spPr/>
        <p:txBody>
          <a:bodyPr/>
          <a:lstStyle/>
          <a:p>
            <a:r>
              <a:rPr lang="en-GB" dirty="0"/>
              <a:t>Exam focus</a:t>
            </a:r>
          </a:p>
        </p:txBody>
      </p:sp>
      <p:sp>
        <p:nvSpPr>
          <p:cNvPr id="5" name="Rectangle 4">
            <a:extLst>
              <a:ext uri="{FF2B5EF4-FFF2-40B4-BE49-F238E27FC236}">
                <a16:creationId xmlns:a16="http://schemas.microsoft.com/office/drawing/2014/main" id="{04EA43FC-EDB2-BB4F-950E-836A8DF57292}"/>
              </a:ext>
            </a:extLst>
          </p:cNvPr>
          <p:cNvSpPr/>
          <p:nvPr/>
        </p:nvSpPr>
        <p:spPr>
          <a:xfrm>
            <a:off x="540000" y="1113183"/>
            <a:ext cx="891235" cy="993913"/>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t>A</a:t>
            </a:r>
          </a:p>
        </p:txBody>
      </p:sp>
      <p:sp>
        <p:nvSpPr>
          <p:cNvPr id="6" name="Rectangle 5">
            <a:extLst>
              <a:ext uri="{FF2B5EF4-FFF2-40B4-BE49-F238E27FC236}">
                <a16:creationId xmlns:a16="http://schemas.microsoft.com/office/drawing/2014/main" id="{F599E4BA-7DBE-AD41-B493-105632056215}"/>
              </a:ext>
            </a:extLst>
          </p:cNvPr>
          <p:cNvSpPr/>
          <p:nvPr/>
        </p:nvSpPr>
        <p:spPr>
          <a:xfrm>
            <a:off x="540000" y="2107096"/>
            <a:ext cx="891235" cy="99391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B</a:t>
            </a:r>
          </a:p>
        </p:txBody>
      </p:sp>
      <p:sp>
        <p:nvSpPr>
          <p:cNvPr id="7" name="Rectangle 6">
            <a:extLst>
              <a:ext uri="{FF2B5EF4-FFF2-40B4-BE49-F238E27FC236}">
                <a16:creationId xmlns:a16="http://schemas.microsoft.com/office/drawing/2014/main" id="{40C7CC65-DF80-0E40-B7C6-6AA073F4BEA6}"/>
              </a:ext>
            </a:extLst>
          </p:cNvPr>
          <p:cNvSpPr/>
          <p:nvPr/>
        </p:nvSpPr>
        <p:spPr>
          <a:xfrm>
            <a:off x="540000" y="3101009"/>
            <a:ext cx="891235" cy="99391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t>C</a:t>
            </a:r>
          </a:p>
        </p:txBody>
      </p:sp>
      <p:sp>
        <p:nvSpPr>
          <p:cNvPr id="10" name="Right Brace 9">
            <a:extLst>
              <a:ext uri="{FF2B5EF4-FFF2-40B4-BE49-F238E27FC236}">
                <a16:creationId xmlns:a16="http://schemas.microsoft.com/office/drawing/2014/main" id="{EE7B516F-DE72-AE41-BB0A-FCC59BFAD6D1}"/>
              </a:ext>
            </a:extLst>
          </p:cNvPr>
          <p:cNvSpPr/>
          <p:nvPr/>
        </p:nvSpPr>
        <p:spPr>
          <a:xfrm>
            <a:off x="1908313" y="1113183"/>
            <a:ext cx="371889" cy="1987826"/>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Right Brace 10">
            <a:extLst>
              <a:ext uri="{FF2B5EF4-FFF2-40B4-BE49-F238E27FC236}">
                <a16:creationId xmlns:a16="http://schemas.microsoft.com/office/drawing/2014/main" id="{41008A56-4BD7-FE43-B7E5-E5EDDD3EDA53}"/>
              </a:ext>
            </a:extLst>
          </p:cNvPr>
          <p:cNvSpPr/>
          <p:nvPr/>
        </p:nvSpPr>
        <p:spPr>
          <a:xfrm>
            <a:off x="1908313" y="3101009"/>
            <a:ext cx="371889" cy="993913"/>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TextBox 11">
            <a:extLst>
              <a:ext uri="{FF2B5EF4-FFF2-40B4-BE49-F238E27FC236}">
                <a16:creationId xmlns:a16="http://schemas.microsoft.com/office/drawing/2014/main" id="{B1035CB5-5886-7644-9498-D12D3FC2F5CC}"/>
              </a:ext>
            </a:extLst>
          </p:cNvPr>
          <p:cNvSpPr txBox="1"/>
          <p:nvPr/>
        </p:nvSpPr>
        <p:spPr>
          <a:xfrm>
            <a:off x="2697645" y="1789043"/>
            <a:ext cx="1874355" cy="369332"/>
          </a:xfrm>
          <a:prstGeom prst="rect">
            <a:avLst/>
          </a:prstGeom>
          <a:noFill/>
        </p:spPr>
        <p:txBody>
          <a:bodyPr wrap="square" lIns="0" rIns="0" rtlCol="0">
            <a:spAutoFit/>
          </a:bodyPr>
          <a:lstStyle/>
          <a:p>
            <a:pPr algn="l">
              <a:buClr>
                <a:schemeClr val="accent1"/>
              </a:buClr>
              <a:buSzPct val="110000"/>
            </a:pPr>
            <a:r>
              <a:rPr lang="en-GB" b="1" dirty="0">
                <a:solidFill>
                  <a:srgbClr val="C00000"/>
                </a:solidFill>
              </a:rPr>
              <a:t>OTQ questions?</a:t>
            </a:r>
          </a:p>
        </p:txBody>
      </p:sp>
      <p:sp>
        <p:nvSpPr>
          <p:cNvPr id="13" name="Rectangle 12">
            <a:extLst>
              <a:ext uri="{FF2B5EF4-FFF2-40B4-BE49-F238E27FC236}">
                <a16:creationId xmlns:a16="http://schemas.microsoft.com/office/drawing/2014/main" id="{73C1DA3C-0B96-6345-A5B7-F5CAD088F5D1}"/>
              </a:ext>
            </a:extLst>
          </p:cNvPr>
          <p:cNvSpPr/>
          <p:nvPr/>
        </p:nvSpPr>
        <p:spPr>
          <a:xfrm>
            <a:off x="5208104" y="1113183"/>
            <a:ext cx="2802835" cy="2981739"/>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Background information</a:t>
            </a:r>
          </a:p>
        </p:txBody>
      </p:sp>
      <p:sp>
        <p:nvSpPr>
          <p:cNvPr id="14" name="TextBox 13">
            <a:extLst>
              <a:ext uri="{FF2B5EF4-FFF2-40B4-BE49-F238E27FC236}">
                <a16:creationId xmlns:a16="http://schemas.microsoft.com/office/drawing/2014/main" id="{C2BF8589-B1A8-4842-8FBD-4910BD11A520}"/>
              </a:ext>
            </a:extLst>
          </p:cNvPr>
          <p:cNvSpPr txBox="1"/>
          <p:nvPr/>
        </p:nvSpPr>
        <p:spPr>
          <a:xfrm>
            <a:off x="2697645" y="3413299"/>
            <a:ext cx="1874355" cy="369332"/>
          </a:xfrm>
          <a:prstGeom prst="rect">
            <a:avLst/>
          </a:prstGeom>
          <a:noFill/>
        </p:spPr>
        <p:txBody>
          <a:bodyPr wrap="square" lIns="0" rIns="0" rtlCol="0">
            <a:spAutoFit/>
          </a:bodyPr>
          <a:lstStyle/>
          <a:p>
            <a:pPr algn="l">
              <a:buClr>
                <a:schemeClr val="accent1"/>
              </a:buClr>
              <a:buSzPct val="110000"/>
            </a:pPr>
            <a:r>
              <a:rPr lang="en-GB" b="1" dirty="0">
                <a:solidFill>
                  <a:srgbClr val="C00000"/>
                </a:solidFill>
              </a:rPr>
              <a:t>unlikely</a:t>
            </a:r>
          </a:p>
        </p:txBody>
      </p:sp>
    </p:spTree>
    <p:extLst>
      <p:ext uri="{BB962C8B-B14F-4D97-AF65-F5344CB8AC3E}">
        <p14:creationId xmlns:p14="http://schemas.microsoft.com/office/powerpoint/2010/main" val="2231603136"/>
      </p:ext>
    </p:extLst>
  </p:cSld>
  <p:clrMapOvr>
    <a:masterClrMapping/>
  </p:clrMapOvr>
</p:sld>
</file>

<file path=ppt/theme/theme1.xml><?xml version="1.0" encoding="utf-8"?>
<a:theme xmlns:a="http://schemas.openxmlformats.org/drawingml/2006/main" name="ACCA: TITLE SLIDES (BLACK BAR)">
  <a:themeElements>
    <a:clrScheme name="ACCA colours">
      <a:dk1>
        <a:srgbClr val="000000"/>
      </a:dk1>
      <a:lt1>
        <a:srgbClr val="FFFFFF"/>
      </a:lt1>
      <a:dk2>
        <a:srgbClr val="7F7F7F"/>
      </a:dk2>
      <a:lt2>
        <a:srgbClr val="40403F"/>
      </a:lt2>
      <a:accent1>
        <a:srgbClr val="C80000"/>
      </a:accent1>
      <a:accent2>
        <a:srgbClr val="38617F"/>
      </a:accent2>
      <a:accent3>
        <a:srgbClr val="F7A600"/>
      </a:accent3>
      <a:accent4>
        <a:srgbClr val="4B6859"/>
      </a:accent4>
      <a:accent5>
        <a:srgbClr val="EC6726"/>
      </a:accent5>
      <a:accent6>
        <a:srgbClr val="BFBFBF"/>
      </a:accent6>
      <a:hlink>
        <a:srgbClr val="C80000"/>
      </a:hlink>
      <a:folHlink>
        <a:srgbClr val="38617F"/>
      </a:folHlink>
    </a:clrScheme>
    <a:fontScheme name="ACCA ARIAL ONLY">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Clr>
            <a:schemeClr val="accent1"/>
          </a:buClr>
          <a:buSzPct val="110000"/>
          <a:buFont typeface="Wingdings" panose="05000000000000000000" pitchFamily="2" charset="2"/>
          <a:buChar char="§"/>
          <a:defRPr sz="1200" dirty="0" smtClean="0"/>
        </a:defPPr>
      </a:lstStyle>
    </a:txDef>
  </a:objectDefaults>
  <a:extraClrSchemeLst/>
  <a:extLst>
    <a:ext uri="{05A4C25C-085E-4340-85A3-A5531E510DB2}">
      <thm15:themeFamily xmlns:thm15="http://schemas.microsoft.com/office/thememl/2012/main" name="ACCA_Tuition Slides Chapter Slides" id="{3FA8657D-CF80-444F-9AD1-DA8087FDF079}" vid="{BBA91F5F-4AB8-4611-9857-B312E2F2B851}"/>
    </a:ext>
  </a:extLst>
</a:theme>
</file>

<file path=ppt/theme/theme2.xml><?xml version="1.0" encoding="utf-8"?>
<a:theme xmlns:a="http://schemas.openxmlformats.org/drawingml/2006/main" name="ACCA: TUITION SLIDES">
  <a:themeElements>
    <a:clrScheme name="ACCA colours">
      <a:dk1>
        <a:srgbClr val="000000"/>
      </a:dk1>
      <a:lt1>
        <a:srgbClr val="FFFFFF"/>
      </a:lt1>
      <a:dk2>
        <a:srgbClr val="7F7F7F"/>
      </a:dk2>
      <a:lt2>
        <a:srgbClr val="40403F"/>
      </a:lt2>
      <a:accent1>
        <a:srgbClr val="C80000"/>
      </a:accent1>
      <a:accent2>
        <a:srgbClr val="38617F"/>
      </a:accent2>
      <a:accent3>
        <a:srgbClr val="F7A600"/>
      </a:accent3>
      <a:accent4>
        <a:srgbClr val="4B6859"/>
      </a:accent4>
      <a:accent5>
        <a:srgbClr val="EC6726"/>
      </a:accent5>
      <a:accent6>
        <a:srgbClr val="BFBFBF"/>
      </a:accent6>
      <a:hlink>
        <a:srgbClr val="C80000"/>
      </a:hlink>
      <a:folHlink>
        <a:srgbClr val="38617F"/>
      </a:folHlink>
    </a:clrScheme>
    <a:fontScheme name="ACCA ARIAL ONLY">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Clr>
            <a:schemeClr val="accent1"/>
          </a:buClr>
          <a:buSzPct val="110000"/>
          <a:buFont typeface="Wingdings" panose="05000000000000000000" pitchFamily="2" charset="2"/>
          <a:buChar char="§"/>
          <a:defRPr sz="1200" dirty="0" smtClean="0"/>
        </a:defPPr>
      </a:lstStyle>
    </a:txDef>
  </a:objectDefaults>
  <a:extraClrSchemeLst/>
  <a:extLst>
    <a:ext uri="{05A4C25C-085E-4340-85A3-A5531E510DB2}">
      <thm15:themeFamily xmlns:thm15="http://schemas.microsoft.com/office/thememl/2012/main" name="ACCA_Tuition Slides Chapter Slides" id="{3FA8657D-CF80-444F-9AD1-DA8087FDF079}" vid="{78FD4180-B8EF-4D07-9970-D79E2D675E4E}"/>
    </a:ext>
  </a:extLst>
</a:theme>
</file>

<file path=ppt/theme/theme3.xml><?xml version="1.0" encoding="utf-8"?>
<a:theme xmlns:a="http://schemas.openxmlformats.org/drawingml/2006/main" name="ACCA: PLAIN BLANK SLIDE">
  <a:themeElements>
    <a:clrScheme name="ACCA colours">
      <a:dk1>
        <a:srgbClr val="000000"/>
      </a:dk1>
      <a:lt1>
        <a:srgbClr val="FFFFFF"/>
      </a:lt1>
      <a:dk2>
        <a:srgbClr val="7F7F7F"/>
      </a:dk2>
      <a:lt2>
        <a:srgbClr val="40403F"/>
      </a:lt2>
      <a:accent1>
        <a:srgbClr val="C80000"/>
      </a:accent1>
      <a:accent2>
        <a:srgbClr val="38617F"/>
      </a:accent2>
      <a:accent3>
        <a:srgbClr val="F7A600"/>
      </a:accent3>
      <a:accent4>
        <a:srgbClr val="4B6859"/>
      </a:accent4>
      <a:accent5>
        <a:srgbClr val="EC6726"/>
      </a:accent5>
      <a:accent6>
        <a:srgbClr val="BFBFBF"/>
      </a:accent6>
      <a:hlink>
        <a:srgbClr val="C80000"/>
      </a:hlink>
      <a:folHlink>
        <a:srgbClr val="38617F"/>
      </a:folHlink>
    </a:clrScheme>
    <a:fontScheme name="ACCA ARIAL ONLY">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Clr>
            <a:schemeClr val="accent1"/>
          </a:buClr>
          <a:buSzPct val="110000"/>
          <a:buFont typeface="Wingdings" panose="05000000000000000000" pitchFamily="2" charset="2"/>
          <a:buChar char="§"/>
          <a:defRPr sz="1200" dirty="0" smtClean="0"/>
        </a:defPPr>
      </a:lstStyle>
    </a:txDef>
  </a:objectDefaults>
  <a:extraClrSchemeLst/>
  <a:extLst>
    <a:ext uri="{05A4C25C-085E-4340-85A3-A5531E510DB2}">
      <thm15:themeFamily xmlns:thm15="http://schemas.microsoft.com/office/thememl/2012/main" name="ACCA_Tuition Slides Chapter Slides" id="{3FA8657D-CF80-444F-9AD1-DA8087FDF079}" vid="{B22CD73D-9633-43F2-9DCC-377566BFEA3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D1DEA21F068943AEBC5D902E188E11" ma:contentTypeVersion="18" ma:contentTypeDescription="Create a new document." ma:contentTypeScope="" ma:versionID="9145e98d2f32496108f1fa12082bf646">
  <xsd:schema xmlns:xsd="http://www.w3.org/2001/XMLSchema" xmlns:xs="http://www.w3.org/2001/XMLSchema" xmlns:p="http://schemas.microsoft.com/office/2006/metadata/properties" xmlns:ns2="80dc3ca8-9a09-4697-b06e-03c8821af6d3" xmlns:ns3="b437c915-0cad-4607-869e-5ef62829d769" targetNamespace="http://schemas.microsoft.com/office/2006/metadata/properties" ma:root="true" ma:fieldsID="240f593486f62c8edd3d6e0492265291" ns2:_="" ns3:_="">
    <xsd:import namespace="80dc3ca8-9a09-4697-b06e-03c8821af6d3"/>
    <xsd:import namespace="b437c915-0cad-4607-869e-5ef62829d7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dc3ca8-9a09-4697-b06e-03c8821af6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a7c6468-546a-4128-af1a-672d9cfd6f9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37c915-0cad-4607-869e-5ef62829d76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75706ea-07de-4b0e-9978-f312d584c909}" ma:internalName="TaxCatchAll" ma:showField="CatchAllData" ma:web="b437c915-0cad-4607-869e-5ef62829d7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0dc3ca8-9a09-4697-b06e-03c8821af6d3">
      <Terms xmlns="http://schemas.microsoft.com/office/infopath/2007/PartnerControls"/>
    </lcf76f155ced4ddcb4097134ff3c332f>
    <TaxCatchAll xmlns="b437c915-0cad-4607-869e-5ef62829d769" xsi:nil="true"/>
  </documentManagement>
</p:properties>
</file>

<file path=customXml/itemProps1.xml><?xml version="1.0" encoding="utf-8"?>
<ds:datastoreItem xmlns:ds="http://schemas.openxmlformats.org/officeDocument/2006/customXml" ds:itemID="{E0C7781E-0702-44A3-BAFD-79A9D6A9364B}">
  <ds:schemaRefs>
    <ds:schemaRef ds:uri="http://schemas.microsoft.com/sharepoint/v3/contenttype/forms"/>
  </ds:schemaRefs>
</ds:datastoreItem>
</file>

<file path=customXml/itemProps2.xml><?xml version="1.0" encoding="utf-8"?>
<ds:datastoreItem xmlns:ds="http://schemas.openxmlformats.org/officeDocument/2006/customXml" ds:itemID="{88F306BF-AE0A-4ED3-A308-FC5A2223B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dc3ca8-9a09-4697-b06e-03c8821af6d3"/>
    <ds:schemaRef ds:uri="b437c915-0cad-4607-869e-5ef62829d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65D856-3136-459C-A91B-3ADBF0642ACE}">
  <ds:schemaRefs>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 ds:uri="http://purl.org/dc/elements/1.1/"/>
    <ds:schemaRef ds:uri="http://schemas.microsoft.com/office/infopath/2007/PartnerControls"/>
    <ds:schemaRef ds:uri="b437c915-0cad-4607-869e-5ef62829d769"/>
    <ds:schemaRef ds:uri="80dc3ca8-9a09-4697-b06e-03c8821af6d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ACCA_Tuition Slides Chapter Slides</Template>
  <TotalTime>0</TotalTime>
  <Words>2040</Words>
  <Application>Microsoft Office PowerPoint</Application>
  <PresentationFormat>On-screen Show (16:9)</PresentationFormat>
  <Paragraphs>174</Paragraphs>
  <Slides>12</Slides>
  <Notes>11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12</vt:i4>
      </vt:variant>
    </vt:vector>
  </HeadingPairs>
  <TitlesOfParts>
    <vt:vector size="17" baseType="lpstr">
      <vt:lpstr>Arial</vt:lpstr>
      <vt:lpstr>Wingdings</vt:lpstr>
      <vt:lpstr>ACCA: TITLE SLIDES (BLACK BAR)</vt:lpstr>
      <vt:lpstr>ACCA: TUITION SLIDES</vt:lpstr>
      <vt:lpstr>ACCA: PLAIN BLANK SLIDE</vt:lpstr>
      <vt:lpstr>Chapter 1</vt:lpstr>
      <vt:lpstr>Key to chapter content ICONS</vt:lpstr>
      <vt:lpstr>CHAPTER 1: International Financial Reporting Standards</vt:lpstr>
      <vt:lpstr>What is GAAP?</vt:lpstr>
      <vt:lpstr>Activity: Local GAAP</vt:lpstr>
      <vt:lpstr>The International Accounting Standards Board</vt:lpstr>
      <vt:lpstr>Standard Setting  – Due Process</vt:lpstr>
      <vt:lpstr>IFRS Harmonisation and Convergence</vt:lpstr>
      <vt:lpstr>Exam focus</vt:lpstr>
      <vt:lpstr>Chapter 1: Summary</vt:lpstr>
      <vt:lpstr>Chapter 1: Practice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2020-05-03T22:38:10Z</dcterms:created>
  <dcterms:modified xsi:type="dcterms:W3CDTF">2023-03-17T12:15:38Z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0x01010087D1DEA21F068943AEBC5D902E188E11</vt:lpwstr>
  </property>
  <property fmtid="{D5CDD505-2E9C-101B-9397-08002B2CF9AE}" pid="3" name="Order">
    <vt:r8>83000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